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8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D17CAB-75AC-4AF8-B5BE-F307BAEC5AD8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97A4BD-FF22-4ED7-9960-DA1E55546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baseline="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97A4BD-FF22-4ED7-9960-DA1E5554668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97A4BD-FF22-4ED7-9960-DA1E5554668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C3E4B0-79DA-4098-AD38-81220E5D62DB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DBEBE2-D13B-46BA-B880-4C62F4D5E0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E3274-45C2-4D0E-A38C-ED39CF476E08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559874-7069-46D8-9AB2-7893CE6850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9063F-308F-40D8-8F89-4FD81E2A8B57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BAFAF-4A3F-462B-9F78-1393647B3C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D0475-8384-47B0-8746-3F2E343E666F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09AB6A-D118-4EE6-849B-3ED28385E1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7048B-63C3-4647-97F8-170C5A813AD3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69BBE7-70A5-4E99-9B5F-24204D628C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F28E3-B343-4F2B-8483-AE04FDD6FA94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36A51-BF18-4513-B459-F182615344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EE6F09-2A55-488B-9193-C1192CF66DEB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3A84-A064-475E-8DA4-8279DBA63C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9B5C7-E971-48EB-BAF5-8E85574E313E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83064E-31BE-4DC3-9680-A21D7D7E8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B6DEE-EBBA-4D79-8803-DE08C3F25603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96B2BC-F955-4185-B333-BF70CECEAA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41E2A-640E-4DB3-905E-60872BF41929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63E34-AD00-41C0-B21D-16AA070A67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D31565-FD99-4EFB-B0C4-79596AD05046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29D027-8960-4FEC-AF6F-23C73BC969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57CA0F5-5778-4FCD-B51C-F2EB7663E2EB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0F7D6C5-9683-4855-8674-938513F200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lobalwarming.com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VY_22_INOVACE_02_5_</a:t>
            </a:r>
            <a:r>
              <a:rPr lang="cs-CZ" sz="1700" dirty="0" err="1" smtClean="0"/>
              <a:t>Climate</a:t>
            </a:r>
            <a:r>
              <a:rPr lang="cs-CZ" sz="1700" dirty="0" smtClean="0"/>
              <a:t> </a:t>
            </a:r>
            <a:r>
              <a:rPr lang="cs-CZ" sz="1700" dirty="0" err="1" smtClean="0"/>
              <a:t>change</a:t>
            </a:r>
            <a:r>
              <a:rPr lang="cs-CZ" sz="1700" dirty="0" smtClean="0"/>
              <a:t> - </a:t>
            </a:r>
            <a:r>
              <a:rPr lang="cs-CZ" sz="1700" dirty="0" err="1" smtClean="0"/>
              <a:t>Global</a:t>
            </a:r>
            <a:r>
              <a:rPr lang="cs-CZ" sz="1700" dirty="0" smtClean="0"/>
              <a:t> </a:t>
            </a:r>
            <a:r>
              <a:rPr lang="cs-CZ" sz="1700" dirty="0" err="1" smtClean="0"/>
              <a:t>warming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Šablona/číslo skupiny: 1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Helena </a:t>
            </a:r>
            <a:r>
              <a:rPr lang="cs-CZ" sz="1700" dirty="0" err="1" smtClean="0"/>
              <a:t>Rejzlová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Jazyk a jazyková komunikace/ Anglický jazyk/ </a:t>
            </a:r>
            <a:r>
              <a:rPr lang="cs-CZ" sz="1700" dirty="0" err="1" smtClean="0"/>
              <a:t>Environment</a:t>
            </a:r>
            <a:r>
              <a:rPr lang="cs-CZ" sz="1700" dirty="0" smtClean="0"/>
              <a:t> – </a:t>
            </a:r>
            <a:r>
              <a:rPr lang="cs-CZ" sz="1700" dirty="0" err="1" smtClean="0"/>
              <a:t>Climate</a:t>
            </a:r>
            <a:r>
              <a:rPr lang="cs-CZ" sz="1700" dirty="0" smtClean="0"/>
              <a:t> </a:t>
            </a:r>
            <a:r>
              <a:rPr lang="cs-CZ" sz="1700" dirty="0" err="1" smtClean="0"/>
              <a:t>change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 Jednoduchým způsobem vyzdvihnuty problémy globálního oteplování s poukázáním na vliv člověka na přírodu – kácení deštných pralesů, znečišťování ovzduší, se         závěrem, jak každý může přispět pomocí třídění recyklovatelných materiálů k záchraně zdrojů surovin na Zemi.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29.3.2012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</a:t>
            </a:r>
            <a:r>
              <a:rPr lang="cs-CZ" sz="1400" smtClean="0"/>
              <a:t>	</a:t>
            </a:r>
            <a:r>
              <a:rPr lang="cs-CZ" sz="1400" smtClean="0"/>
              <a:t>29.3.2012</a:t>
            </a:r>
            <a:r>
              <a:rPr lang="cs-CZ" sz="1400" dirty="0" smtClean="0"/>
              <a:t>		Podpis: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147248" cy="1156990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CLIMATE  CHANGE</a:t>
            </a:r>
            <a:r>
              <a:rPr lang="cs-CZ" dirty="0" smtClean="0">
                <a:solidFill>
                  <a:srgbClr val="92D050"/>
                </a:solidFill>
              </a:rPr>
              <a:t/>
            </a:r>
            <a:br>
              <a:rPr lang="cs-CZ" dirty="0" smtClean="0">
                <a:solidFill>
                  <a:srgbClr val="92D05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352928" cy="4392487"/>
          </a:xfrm>
          <a:solidFill>
            <a:schemeClr val="accent2">
              <a:lumMod val="20000"/>
              <a:lumOff val="80000"/>
            </a:schemeClr>
          </a:solidFill>
          <a:effectLst>
            <a:glow rad="63500">
              <a:schemeClr val="accent5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txBody>
          <a:bodyPr/>
          <a:lstStyle/>
          <a:p>
            <a:pPr algn="ctr">
              <a:buNone/>
            </a:pPr>
            <a:endParaRPr lang="cs-CZ" sz="48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ctr">
              <a:buNone/>
            </a:pPr>
            <a:r>
              <a:rPr lang="cs-CZ" sz="4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GLOBAL WARMING</a:t>
            </a:r>
            <a:endParaRPr lang="en-US" sz="4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>
              <a:buNone/>
            </a:pPr>
            <a:r>
              <a:rPr lang="cs-CZ" sz="4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by</a:t>
            </a:r>
            <a:endParaRPr lang="en-US" sz="4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>
              <a:buNone/>
            </a:pPr>
            <a:r>
              <a:rPr lang="en-US" sz="4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Mgr. Helena REJZLO</a:t>
            </a:r>
            <a:r>
              <a:rPr lang="cs-CZ" sz="4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VÁ</a:t>
            </a:r>
            <a:endParaRPr lang="cs-CZ" sz="4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3200" dirty="0" smtClean="0"/>
              <a:t>EARTH HAS GOTTEN WARMER</a:t>
            </a:r>
            <a:endParaRPr lang="cs-CZ" sz="3200" dirty="0"/>
          </a:p>
        </p:txBody>
      </p:sp>
      <p:pic>
        <p:nvPicPr>
          <p:cNvPr id="4" name="Zástupný symbol pro obsah 3" descr="Botanická zahrada Teplice 03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59280" y="1830546"/>
            <a:ext cx="5425440" cy="4065270"/>
          </a:xfr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 smtClean="0"/>
              <a:t>The Earth`s climate has changed many times in the past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924944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2434282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en-US" dirty="0" smtClean="0"/>
              <a:t>Today, nearly all scientists believe human beings are changing the climate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3140968"/>
            <a:ext cx="7488832" cy="3201219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>
              <a:buNone/>
            </a:pPr>
            <a:endParaRPr lang="en-US" dirty="0" smtClean="0"/>
          </a:p>
          <a:p>
            <a:pPr algn="ctr">
              <a:buNone/>
            </a:pPr>
            <a:r>
              <a:rPr lang="en-US" dirty="0" smtClean="0"/>
              <a:t>The years 2000 through 2009 are marked as the warmest ever in the history of the EARTH {1}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 smtClean="0"/>
              <a:t>Arctic sea ice has changed since 1978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276872"/>
            <a:ext cx="5112568" cy="5112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2434282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dirty="0" smtClean="0"/>
              <a:t>Sea Level Rise</a:t>
            </a:r>
            <a:br>
              <a:rPr lang="en-US" dirty="0" smtClean="0"/>
            </a:br>
            <a:r>
              <a:rPr lang="en-US" dirty="0" smtClean="0"/>
              <a:t>As we all know, when water warms it expands.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000911"/>
            <a:ext cx="4104456" cy="38570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en-US" dirty="0" smtClean="0"/>
              <a:t>Sea </a:t>
            </a:r>
            <a:r>
              <a:rPr lang="cs-CZ" dirty="0" smtClean="0"/>
              <a:t>L</a:t>
            </a:r>
            <a:r>
              <a:rPr lang="en-US" dirty="0" err="1" smtClean="0"/>
              <a:t>evel</a:t>
            </a:r>
            <a:r>
              <a:rPr lang="cs-CZ" dirty="0" smtClean="0"/>
              <a:t> </a:t>
            </a:r>
            <a:r>
              <a:rPr lang="cs-CZ" dirty="0" err="1" smtClean="0"/>
              <a:t>Rise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147248" cy="370527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algn="ctr">
              <a:buNone/>
            </a:pPr>
            <a:r>
              <a:rPr lang="en-US" dirty="0" smtClean="0"/>
              <a:t>From 1870 to 1992, the average sea level rise has been 1.7mm</a:t>
            </a:r>
            <a:r>
              <a:rPr lang="cs-CZ" dirty="0" smtClean="0"/>
              <a:t> per</a:t>
            </a:r>
            <a:r>
              <a:rPr lang="en-US" dirty="0" smtClean="0"/>
              <a:t> </a:t>
            </a:r>
            <a:r>
              <a:rPr lang="cs-CZ" dirty="0" err="1" smtClean="0"/>
              <a:t>year</a:t>
            </a:r>
            <a:r>
              <a:rPr lang="en-US" dirty="0" smtClean="0"/>
              <a:t> , but those rates nearly doubled starting in 1993</a:t>
            </a:r>
            <a:endParaRPr lang="cs-CZ" dirty="0" smtClean="0"/>
          </a:p>
          <a:p>
            <a:pPr algn="ctr">
              <a:buNone/>
            </a:pPr>
            <a:r>
              <a:rPr lang="cs-CZ" dirty="0" smtClean="0"/>
              <a:t>- </a:t>
            </a:r>
            <a:r>
              <a:rPr lang="en-US" dirty="0" smtClean="0"/>
              <a:t>3.26mm per year.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19256" cy="3744416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dirty="0" smtClean="0">
                <a:solidFill>
                  <a:srgbClr val="00B050"/>
                </a:solidFill>
              </a:rPr>
              <a:t/>
            </a:r>
            <a:br>
              <a:rPr lang="en-US" dirty="0" smtClean="0">
                <a:solidFill>
                  <a:srgbClr val="00B050"/>
                </a:solidFill>
              </a:rPr>
            </a:br>
            <a:r>
              <a:rPr lang="en-US" dirty="0" smtClean="0">
                <a:solidFill>
                  <a:srgbClr val="00B050"/>
                </a:solidFill>
              </a:rPr>
              <a:t>FORESTS  </a:t>
            </a:r>
            <a:br>
              <a:rPr lang="en-US" dirty="0" smtClean="0">
                <a:solidFill>
                  <a:srgbClr val="00B050"/>
                </a:solidFill>
              </a:rPr>
            </a:br>
            <a:r>
              <a:rPr lang="en-US" dirty="0" smtClean="0">
                <a:solidFill>
                  <a:srgbClr val="00B050"/>
                </a:solidFill>
              </a:rPr>
              <a:t> </a:t>
            </a:r>
            <a:r>
              <a:rPr lang="en-US" dirty="0" smtClean="0"/>
              <a:t>EVERY YEAR OVER 200.000 SQUARE KILOMETRES OF THE WORLD` S FORESTS ARE DESTROYED</a:t>
            </a:r>
            <a:br>
              <a:rPr lang="en-US" dirty="0" smtClean="0"/>
            </a:b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005064"/>
            <a:ext cx="2611512" cy="2611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19256" cy="2362274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THE TREES ARE CUT DOWN AND THE WOOD IS USED FOR BUILDUNGS AND FURNITURE</a:t>
            </a:r>
            <a:br>
              <a:rPr lang="en-US" dirty="0" smtClean="0"/>
            </a:b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924944"/>
            <a:ext cx="3744416" cy="3605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286633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 smtClean="0"/>
              <a:t>Carbon dioxide / CO</a:t>
            </a:r>
            <a:r>
              <a:rPr lang="en-US" sz="2000" dirty="0" smtClean="0"/>
              <a:t>2</a:t>
            </a:r>
            <a:r>
              <a:rPr lang="en-US" dirty="0" smtClean="0"/>
              <a:t> in our atmosphere has been around longer than mankind.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717032"/>
            <a:ext cx="2612082" cy="2612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2362274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 smtClean="0"/>
              <a:t>As we all know, CO</a:t>
            </a:r>
            <a:r>
              <a:rPr lang="en-US" sz="2000" dirty="0" smtClean="0"/>
              <a:t>2</a:t>
            </a:r>
            <a:r>
              <a:rPr lang="en-US" dirty="0" smtClean="0"/>
              <a:t> is part of a natural process involving plants</a:t>
            </a:r>
            <a:endParaRPr lang="cs-CZ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2731" y="2797969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dirty="0" smtClean="0"/>
              <a:t>and animals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564904"/>
            <a:ext cx="4068093" cy="4068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19256" cy="1858218"/>
          </a:xfrm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as well as volcanic eruption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3573016"/>
            <a:ext cx="2736304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147248" cy="1642194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 smtClean="0"/>
              <a:t>25% of all CO</a:t>
            </a:r>
            <a:r>
              <a:rPr lang="en-US" sz="2000" dirty="0" smtClean="0"/>
              <a:t>2 </a:t>
            </a:r>
            <a:r>
              <a:rPr lang="en-US" dirty="0" smtClean="0"/>
              <a:t>is produced by deforestation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924944"/>
            <a:ext cx="3384376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19256" cy="2434282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dirty="0" smtClean="0">
                <a:solidFill>
                  <a:schemeClr val="accent3">
                    <a:lumMod val="75000"/>
                  </a:schemeClr>
                </a:solidFill>
              </a:rPr>
              <a:t>TREES</a:t>
            </a:r>
            <a:br>
              <a:rPr lang="en-US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en-US" dirty="0" smtClean="0">
                <a:solidFill>
                  <a:schemeClr val="accent3">
                    <a:lumMod val="75000"/>
                  </a:schemeClr>
                </a:solidFill>
              </a:rPr>
              <a:t>help to control global temperatures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036664"/>
            <a:ext cx="3821336" cy="3821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1714202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Most of the world`s rain is produced by the forests, too.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420888"/>
            <a:ext cx="5040560" cy="38142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47248" cy="1656184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IF WE WANT TO SAFE THE EARTH, WE MUST SAVE THE FORESTS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060848"/>
            <a:ext cx="4608512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91264" cy="2448272"/>
          </a:xfrm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THERE IS NO ONE MAGIC SOLUTION TO THE PROBLEM OF GLOBAL WARMING.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08912" cy="2088232"/>
          </a:xfrm>
          <a:solidFill>
            <a:srgbClr val="FFFF00"/>
          </a:solidFill>
        </p:spPr>
        <p:txBody>
          <a:bodyPr/>
          <a:lstStyle/>
          <a:p>
            <a:pPr algn="ctr">
              <a:buNone/>
            </a:pPr>
            <a:endParaRPr lang="en-US" dirty="0" smtClean="0"/>
          </a:p>
          <a:p>
            <a:pPr algn="ctr">
              <a:buNone/>
            </a:pPr>
            <a:r>
              <a:rPr lang="en-US" dirty="0" smtClean="0"/>
              <a:t>THERE ARE HUNDREDS OF QUESTIONS THAT NEED TO BE ASKED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EACH OF US IS RESPONSIBLE FOR OUR CARBON FOOTPRINT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132856"/>
            <a:ext cx="3888432" cy="417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2002234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Simple recycling of </a:t>
            </a:r>
            <a:r>
              <a:rPr lang="en-US" dirty="0" smtClean="0">
                <a:solidFill>
                  <a:srgbClr val="FFFF00"/>
                </a:solidFill>
              </a:rPr>
              <a:t>BOTTLES, CANS, PAPER, </a:t>
            </a:r>
            <a:r>
              <a:rPr lang="en-US" dirty="0" smtClean="0"/>
              <a:t>goes a long way to save the </a:t>
            </a:r>
            <a:r>
              <a:rPr lang="en-US" dirty="0" smtClean="0">
                <a:solidFill>
                  <a:srgbClr val="FF0000"/>
                </a:solidFill>
              </a:rPr>
              <a:t>EARTH`S RESOURCES</a:t>
            </a:r>
            <a:r>
              <a:rPr lang="en-US" dirty="0" smtClean="0"/>
              <a:t> 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324573"/>
            <a:ext cx="4968552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787208" cy="792088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LITERATURA A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525963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2800" dirty="0" smtClean="0"/>
              <a:t>Obrázky použité v prezentaci jsou dostupné pod licencí </a:t>
            </a:r>
          </a:p>
          <a:p>
            <a:r>
              <a:rPr lang="cs-CZ" sz="2800" dirty="0" smtClean="0"/>
              <a:t>Microsoft Office 2010 na www.office.</a:t>
            </a:r>
            <a:r>
              <a:rPr lang="cs-CZ" sz="2800" dirty="0" err="1" smtClean="0"/>
              <a:t>com</a:t>
            </a:r>
            <a:endParaRPr lang="cs-CZ" sz="2800" dirty="0" smtClean="0"/>
          </a:p>
          <a:p>
            <a:r>
              <a:rPr lang="cs-CZ" sz="2800" dirty="0" smtClean="0"/>
              <a:t>Foto č.1 z vlastních zdrojů</a:t>
            </a:r>
          </a:p>
          <a:p>
            <a:r>
              <a:rPr lang="cs-CZ" sz="2800" dirty="0" smtClean="0">
                <a:hlinkClick r:id="rId2"/>
              </a:rPr>
              <a:t>www.</a:t>
            </a:r>
            <a:r>
              <a:rPr lang="cs-CZ" sz="2800" dirty="0" err="1" smtClean="0">
                <a:hlinkClick r:id="rId2"/>
              </a:rPr>
              <a:t>globalwarming.com</a:t>
            </a:r>
            <a:r>
              <a:rPr lang="cs-CZ" sz="2800" dirty="0" smtClean="0"/>
              <a:t> </a:t>
            </a:r>
            <a:endParaRPr lang="en-US" sz="2800" dirty="0" smtClean="0"/>
          </a:p>
          <a:p>
            <a:r>
              <a:rPr lang="en-US" sz="2800" dirty="0" smtClean="0"/>
              <a:t>{1} based on data by NASA – www.</a:t>
            </a:r>
            <a:r>
              <a:rPr lang="cs-CZ" sz="2800" dirty="0" smtClean="0"/>
              <a:t>g</a:t>
            </a:r>
            <a:r>
              <a:rPr lang="en-US" sz="2800" dirty="0" err="1" smtClean="0"/>
              <a:t>lobal</a:t>
            </a:r>
            <a:r>
              <a:rPr lang="en-US" sz="2800" dirty="0" smtClean="0"/>
              <a:t> warming .com</a:t>
            </a:r>
            <a:endParaRPr lang="cs-CZ" sz="2800" dirty="0" smtClean="0"/>
          </a:p>
          <a:p>
            <a:r>
              <a:rPr lang="cs-CZ" sz="2800" dirty="0" smtClean="0"/>
              <a:t>HUTCHINSON, Tom. </a:t>
            </a:r>
            <a:r>
              <a:rPr lang="cs-CZ" sz="2800" i="1" dirty="0" smtClean="0"/>
              <a:t>PROJECT 4 třetí vydání</a:t>
            </a:r>
            <a:r>
              <a:rPr lang="cs-CZ" sz="2800" dirty="0" smtClean="0"/>
              <a:t>. Portugal: OXFORD, 2009, str. 56, ISBN 978-0-19-476417-9.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3946450"/>
          </a:xfrm>
        </p:spPr>
        <p:txBody>
          <a:bodyPr/>
          <a:lstStyle/>
          <a:p>
            <a:r>
              <a:rPr lang="en-US" dirty="0" smtClean="0">
                <a:solidFill>
                  <a:srgbClr val="00B050"/>
                </a:solidFill>
              </a:rPr>
              <a:t>THE END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0681" y="2977356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  <a:solidFill>
            <a:srgbClr val="FFFF00"/>
          </a:solidFill>
        </p:spPr>
        <p:txBody>
          <a:bodyPr/>
          <a:lstStyle/>
          <a:p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363272" cy="4896544"/>
          </a:xfrm>
          <a:solidFill>
            <a:srgbClr val="92D050"/>
          </a:solidFill>
        </p:spPr>
        <p:txBody>
          <a:bodyPr/>
          <a:lstStyle/>
          <a:p>
            <a:pPr>
              <a:buNone/>
            </a:pPr>
            <a:r>
              <a:rPr lang="en-US" dirty="0" smtClean="0"/>
              <a:t>1- WHAT DO YOU REMEMBER ABOUT:</a:t>
            </a:r>
          </a:p>
          <a:p>
            <a:pPr>
              <a:buNone/>
            </a:pPr>
            <a:endParaRPr lang="en-US" dirty="0" smtClean="0"/>
          </a:p>
          <a:p>
            <a:pPr lvl="1"/>
            <a:r>
              <a:rPr lang="en-US" dirty="0" smtClean="0"/>
              <a:t>EARTH`S CLIMATE</a:t>
            </a:r>
          </a:p>
          <a:p>
            <a:pPr lvl="1"/>
            <a:r>
              <a:rPr lang="en-US" dirty="0" smtClean="0"/>
              <a:t>ARCTIC SEA ICE</a:t>
            </a:r>
          </a:p>
          <a:p>
            <a:pPr lvl="1"/>
            <a:r>
              <a:rPr lang="en-US" dirty="0" smtClean="0"/>
              <a:t>SEA LEVEL RISE</a:t>
            </a:r>
          </a:p>
          <a:p>
            <a:pPr lvl="1"/>
            <a:r>
              <a:rPr lang="en-US" dirty="0" smtClean="0"/>
              <a:t>WORLD`S FORESTS</a:t>
            </a:r>
          </a:p>
          <a:p>
            <a:pPr lvl="1"/>
            <a:r>
              <a:rPr lang="en-US" dirty="0" smtClean="0"/>
              <a:t>CARBON DIOXIDE- CO</a:t>
            </a:r>
            <a:r>
              <a:rPr lang="en-US" sz="2000" dirty="0" smtClean="0"/>
              <a:t>2</a:t>
            </a:r>
          </a:p>
          <a:p>
            <a:pPr lvl="1">
              <a:buNone/>
            </a:pPr>
            <a:endParaRPr lang="en-US" sz="2000" dirty="0" smtClean="0"/>
          </a:p>
          <a:p>
            <a:pPr>
              <a:buNone/>
            </a:pPr>
            <a:r>
              <a:rPr lang="en-US" dirty="0" smtClean="0"/>
              <a:t>2WHAT IS THE SOLUTION OF THOSE PROBLEMS?</a:t>
            </a:r>
          </a:p>
          <a:p>
            <a:endParaRPr lang="en-US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613</TotalTime>
  <Words>351</Words>
  <Application>Microsoft Office PowerPoint</Application>
  <PresentationFormat>Předvádění na obrazovce (4:3)</PresentationFormat>
  <Paragraphs>81</Paragraphs>
  <Slides>24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 CLIMATE  CHANGE </vt:lpstr>
      <vt:lpstr>EARTH HAS GOTTEN WARMER</vt:lpstr>
      <vt:lpstr>The Earth`s climate has changed many times in the past</vt:lpstr>
      <vt:lpstr>Today, nearly all scientists believe human beings are changing the climate</vt:lpstr>
      <vt:lpstr>Arctic sea ice has changed since 1978</vt:lpstr>
      <vt:lpstr>Sea Level Rise As we all know, when water warms it expands.</vt:lpstr>
      <vt:lpstr>Sea Level Rise</vt:lpstr>
      <vt:lpstr> FORESTS    EVERY YEAR OVER 200.000 SQUARE KILOMETRES OF THE WORLD` S FORESTS ARE DESTROYED </vt:lpstr>
      <vt:lpstr> THE TREES ARE CUT DOWN AND THE WOOD IS USED FOR BUILDUNGS AND FURNITURE </vt:lpstr>
      <vt:lpstr>Carbon dioxide / CO2 in our atmosphere has been around longer than mankind.</vt:lpstr>
      <vt:lpstr>As we all know, CO2 is part of a natural process involving plants</vt:lpstr>
      <vt:lpstr>and animals</vt:lpstr>
      <vt:lpstr>as well as volcanic eruption</vt:lpstr>
      <vt:lpstr>25% of all CO2 is produced by deforestation</vt:lpstr>
      <vt:lpstr>TREES help to control global temperatures</vt:lpstr>
      <vt:lpstr>Most of the world`s rain is produced by the forests, too.</vt:lpstr>
      <vt:lpstr>IF WE WANT TO SAFE THE EARTH, WE MUST SAVE THE FORESTS</vt:lpstr>
      <vt:lpstr>THERE IS NO ONE MAGIC SOLUTION TO THE PROBLEM OF GLOBAL WARMING. </vt:lpstr>
      <vt:lpstr>EACH OF US IS RESPONSIBLE FOR OUR CARBON FOOTPRINT</vt:lpstr>
      <vt:lpstr>Simple recycling of BOTTLES, CANS, PAPER, goes a long way to save the EARTH`S RESOURCES </vt:lpstr>
      <vt:lpstr>LITERATURA A ODKAZY</vt:lpstr>
      <vt:lpstr>THE END</vt:lpstr>
      <vt:lpstr>Questions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Ing. Milan Rejzl</cp:lastModifiedBy>
  <cp:revision>74</cp:revision>
  <dcterms:created xsi:type="dcterms:W3CDTF">2012-02-01T08:51:03Z</dcterms:created>
  <dcterms:modified xsi:type="dcterms:W3CDTF">2012-11-28T22:02:12Z</dcterms:modified>
</cp:coreProperties>
</file>