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174" y="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EEC2A-2F75-491A-8F89-DD096FB8FD2A}" type="datetimeFigureOut">
              <a:rPr lang="cs-CZ"/>
              <a:pPr>
                <a:defRPr/>
              </a:pPr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65A64-BD81-483D-A18E-BBA75152EB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58723-4C0D-4FFC-9FE4-8616122AB330}" type="datetimeFigureOut">
              <a:rPr lang="cs-CZ"/>
              <a:pPr>
                <a:defRPr/>
              </a:pPr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CD7325-0135-451A-852F-7500BDA033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86CE5-6F96-4399-A475-E8F7D204849B}" type="datetimeFigureOut">
              <a:rPr lang="cs-CZ"/>
              <a:pPr>
                <a:defRPr/>
              </a:pPr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4DFCE-8304-42EE-BBC2-25D25D02AB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8D4BE-8BAB-46CF-AEBA-2CA83B6535E1}" type="datetimeFigureOut">
              <a:rPr lang="cs-CZ"/>
              <a:pPr>
                <a:defRPr/>
              </a:pPr>
              <a:t>6.12.2012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DFFA6-C037-448F-97B9-C1F52E5EF5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DEA9E-1B29-4467-BE9B-DC6EFB9F08C8}" type="datetimeFigureOut">
              <a:rPr lang="cs-CZ"/>
              <a:pPr>
                <a:defRPr/>
              </a:pPr>
              <a:t>6.12.2012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C9296-5656-45F0-BBE3-FA9074E746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1CB12-3ABA-4D85-B41F-C8B2B2112363}" type="datetimeFigureOut">
              <a:rPr lang="cs-CZ"/>
              <a:pPr>
                <a:defRPr/>
              </a:pPr>
              <a:t>6.12.2012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909C0-33A6-43FD-9F49-59EF3A5386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83756-905A-476F-BFE4-2024D8C26E5A}" type="datetimeFigureOut">
              <a:rPr lang="cs-CZ"/>
              <a:pPr>
                <a:defRPr/>
              </a:pPr>
              <a:t>6.12.2012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C4197-13EB-498A-8DA7-BC51B7E51A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353EA-FE8C-4BEB-9BC7-55469F880D8A}" type="datetimeFigureOut">
              <a:rPr lang="cs-CZ"/>
              <a:pPr>
                <a:defRPr/>
              </a:pPr>
              <a:t>6.12.2012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A10E8-0135-4D4D-8A13-FEC4D788CF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80E72-3B65-4A01-85F6-92A60100D123}" type="datetimeFigureOut">
              <a:rPr lang="cs-CZ"/>
              <a:pPr>
                <a:defRPr/>
              </a:pPr>
              <a:t>6.12.2012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30210-49B4-46D5-B90E-7C62743E58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8FFD4-A9E7-4007-8BED-90227E505651}" type="datetimeFigureOut">
              <a:rPr lang="cs-CZ"/>
              <a:pPr>
                <a:defRPr/>
              </a:pPr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B3B12-D56E-4AF7-A8D7-517D9403BF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D5D66-0944-43AA-909A-F9D1A26B3A04}" type="datetimeFigureOut">
              <a:rPr lang="cs-CZ"/>
              <a:pPr>
                <a:defRPr/>
              </a:pPr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97F0D-48FB-4719-A467-974B8502D7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2AA6C4B-2BF1-452E-B220-D358FD82C371}" type="datetimeFigureOut">
              <a:rPr lang="cs-CZ"/>
              <a:pPr>
                <a:defRPr/>
              </a:pPr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832D07D-F3A4-413F-BA6E-5BD564326B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wmf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9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</a:t>
            </a:r>
            <a:r>
              <a:rPr lang="cs-CZ" sz="1600" dirty="0" smtClean="0"/>
              <a:t>VY_22_INOVACE_20_5_ P2 U1</a:t>
            </a:r>
            <a:r>
              <a:rPr lang="cs-CZ" sz="1600" smtClean="0"/>
              <a:t>– ADVERBS OF FREQUENCY</a:t>
            </a:r>
            <a:endParaRPr lang="cs-CZ" sz="16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Autor:Mgr. Helena </a:t>
            </a:r>
            <a:r>
              <a:rPr lang="cs-CZ" sz="1700" dirty="0" err="1" smtClean="0"/>
              <a:t>Rejzlová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</a:t>
            </a:r>
            <a:r>
              <a:rPr lang="cs-CZ" sz="1800" dirty="0" smtClean="0"/>
              <a:t> </a:t>
            </a:r>
            <a:r>
              <a:rPr lang="cs-CZ" sz="1600" dirty="0" err="1" smtClean="0"/>
              <a:t>Adverbs</a:t>
            </a:r>
            <a:r>
              <a:rPr lang="cs-CZ" sz="1600" dirty="0" smtClean="0"/>
              <a:t> </a:t>
            </a:r>
            <a:r>
              <a:rPr lang="cs-CZ" sz="1600" dirty="0" err="1" smtClean="0"/>
              <a:t>of</a:t>
            </a:r>
            <a:r>
              <a:rPr lang="cs-CZ" sz="1600" dirty="0" smtClean="0"/>
              <a:t> </a:t>
            </a:r>
            <a:r>
              <a:rPr lang="cs-CZ" sz="1600" dirty="0" err="1" smtClean="0"/>
              <a:t>frequency</a:t>
            </a:r>
            <a:endParaRPr lang="cs-CZ" sz="16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učebního materiálu: interaktivní tabule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	ne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Anotace:Zopakování frekvenčních příslovcí, jejich přiřazování k obrázkům a tvoření vět. Na závěr žáci píší věty do sešitu a následuje vzájemná kontrola.		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VI.A</a:t>
            </a: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1. 11. 2012</a:t>
            </a: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 Sb.), tj. že k uvedeným účelům může být kýmkoliv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1. 11. 2012		Podpis: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ADVERBS OF FREQUENCY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NEVER			-------</a:t>
            </a:r>
          </a:p>
          <a:p>
            <a:r>
              <a:rPr lang="cs-CZ" dirty="0" smtClean="0"/>
              <a:t>NOT OFTEN		</a:t>
            </a:r>
          </a:p>
          <a:p>
            <a:r>
              <a:rPr lang="cs-CZ" dirty="0" smtClean="0"/>
              <a:t>SOMETIMES			</a:t>
            </a:r>
          </a:p>
          <a:p>
            <a:r>
              <a:rPr lang="cs-CZ" dirty="0" smtClean="0"/>
              <a:t>OFTEN							</a:t>
            </a:r>
          </a:p>
          <a:p>
            <a:r>
              <a:rPr lang="cs-CZ" dirty="0" smtClean="0"/>
              <a:t>USUALLY/NORMALLY				</a:t>
            </a:r>
          </a:p>
          <a:p>
            <a:r>
              <a:rPr lang="cs-CZ" dirty="0" smtClean="0"/>
              <a:t>ALWAYS											</a:t>
            </a: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4499992" y="1988840"/>
            <a:ext cx="576064" cy="576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4499992" y="2636912"/>
            <a:ext cx="576064" cy="576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5220072" y="2636912"/>
            <a:ext cx="576064" cy="576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eselý obličej 21"/>
          <p:cNvSpPr/>
          <p:nvPr/>
        </p:nvSpPr>
        <p:spPr>
          <a:xfrm>
            <a:off x="4572000" y="3284984"/>
            <a:ext cx="576064" cy="576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eselý obličej 22"/>
          <p:cNvSpPr/>
          <p:nvPr/>
        </p:nvSpPr>
        <p:spPr>
          <a:xfrm>
            <a:off x="5292080" y="3284984"/>
            <a:ext cx="576064" cy="576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>
            <a:off x="6012160" y="3284984"/>
            <a:ext cx="576064" cy="576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eselý obličej 24"/>
          <p:cNvSpPr/>
          <p:nvPr/>
        </p:nvSpPr>
        <p:spPr>
          <a:xfrm>
            <a:off x="4644008" y="3933056"/>
            <a:ext cx="576064" cy="576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5364088" y="3933056"/>
            <a:ext cx="576064" cy="576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eselý obličej 26"/>
          <p:cNvSpPr/>
          <p:nvPr/>
        </p:nvSpPr>
        <p:spPr>
          <a:xfrm>
            <a:off x="6084168" y="4005064"/>
            <a:ext cx="576064" cy="576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eselý obličej 27"/>
          <p:cNvSpPr/>
          <p:nvPr/>
        </p:nvSpPr>
        <p:spPr>
          <a:xfrm>
            <a:off x="6804248" y="4005064"/>
            <a:ext cx="576064" cy="576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4644008" y="4725144"/>
            <a:ext cx="576064" cy="576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eselý obličej 29"/>
          <p:cNvSpPr/>
          <p:nvPr/>
        </p:nvSpPr>
        <p:spPr>
          <a:xfrm>
            <a:off x="5364088" y="4725144"/>
            <a:ext cx="576064" cy="576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eselý obličej 30"/>
          <p:cNvSpPr/>
          <p:nvPr/>
        </p:nvSpPr>
        <p:spPr>
          <a:xfrm>
            <a:off x="6084168" y="4725144"/>
            <a:ext cx="576064" cy="576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eselý obličej 31"/>
          <p:cNvSpPr/>
          <p:nvPr/>
        </p:nvSpPr>
        <p:spPr>
          <a:xfrm>
            <a:off x="6876256" y="4797152"/>
            <a:ext cx="576064" cy="576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eselý obličej 32"/>
          <p:cNvSpPr/>
          <p:nvPr/>
        </p:nvSpPr>
        <p:spPr>
          <a:xfrm>
            <a:off x="7668344" y="4797152"/>
            <a:ext cx="576064" cy="576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Make</a:t>
            </a:r>
            <a:r>
              <a:rPr lang="cs-CZ" dirty="0" smtClean="0"/>
              <a:t> </a:t>
            </a:r>
            <a:r>
              <a:rPr lang="cs-CZ" dirty="0" err="1" smtClean="0"/>
              <a:t>sentences</a:t>
            </a: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971600" y="1844824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eselý obličej 5"/>
          <p:cNvSpPr/>
          <p:nvPr/>
        </p:nvSpPr>
        <p:spPr>
          <a:xfrm>
            <a:off x="2051720" y="1916832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Documents and Settings\milan rejzl\Local Settings\Temporary Internet Files\Content.IE5\SSEBVO22\MP900411791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1268760"/>
            <a:ext cx="1440863" cy="2160240"/>
          </a:xfrm>
          <a:prstGeom prst="rect">
            <a:avLst/>
          </a:prstGeom>
          <a:noFill/>
        </p:spPr>
      </p:pic>
      <p:sp>
        <p:nvSpPr>
          <p:cNvPr id="8" name="Veselý obličej 7"/>
          <p:cNvSpPr/>
          <p:nvPr/>
        </p:nvSpPr>
        <p:spPr>
          <a:xfrm>
            <a:off x="1115616" y="4005064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2267744" y="4005064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3347864" y="4005064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1" name="Picture 3" descr="C:\Documents and Settings\milan rejzl\Local Settings\Temporary Internet Files\Content.IE5\AMN3OJ20\MP90043077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1" y="3548347"/>
            <a:ext cx="2664296" cy="1771340"/>
          </a:xfrm>
          <a:prstGeom prst="rect">
            <a:avLst/>
          </a:prstGeom>
          <a:noFill/>
        </p:spPr>
      </p:pic>
      <p:pic>
        <p:nvPicPr>
          <p:cNvPr id="2054" name="Picture 6" descr="C:\Documents and Settings\milan rejzl\Local Settings\Temporary Internet Files\Content.IE5\SSEBVO22\MP90042225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1124744"/>
            <a:ext cx="1440863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Make</a:t>
            </a:r>
            <a:r>
              <a:rPr lang="cs-CZ" dirty="0" smtClean="0"/>
              <a:t> </a:t>
            </a:r>
            <a:r>
              <a:rPr lang="cs-CZ" dirty="0" err="1" smtClean="0"/>
              <a:t>sentences</a:t>
            </a:r>
            <a:endParaRPr lang="cs-CZ" dirty="0"/>
          </a:p>
        </p:txBody>
      </p:sp>
      <p:sp>
        <p:nvSpPr>
          <p:cNvPr id="5" name="Veselý obličej 4"/>
          <p:cNvSpPr/>
          <p:nvPr/>
        </p:nvSpPr>
        <p:spPr>
          <a:xfrm>
            <a:off x="971600" y="1844824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2051720" y="1844824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3131840" y="1844824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4139952" y="1844824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81" name="Picture 9" descr="C:\Documents and Settings\milan rejzl\Local Settings\Temporary Internet Files\Content.IE5\77NQ5SFJ\MP90042779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772816"/>
            <a:ext cx="1656184" cy="2055676"/>
          </a:xfrm>
          <a:prstGeom prst="rect">
            <a:avLst/>
          </a:prstGeom>
          <a:noFill/>
        </p:spPr>
      </p:pic>
      <p:pic>
        <p:nvPicPr>
          <p:cNvPr id="3085" name="Picture 13" descr="C:\Documents and Settings\milan rejzl\Local Settings\Temporary Internet Files\Content.IE5\SSEBVO22\MC90005363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996952"/>
            <a:ext cx="1700784" cy="1051560"/>
          </a:xfrm>
          <a:prstGeom prst="rect">
            <a:avLst/>
          </a:prstGeom>
          <a:noFill/>
        </p:spPr>
      </p:pic>
      <p:pic>
        <p:nvPicPr>
          <p:cNvPr id="3086" name="Picture 14" descr="C:\Documents and Settings\milan rejzl\Local Settings\Temporary Internet Files\Content.IE5\AMN3OJ20\MP900387601[1]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861048"/>
            <a:ext cx="3129320" cy="2232248"/>
          </a:xfrm>
          <a:prstGeom prst="rect">
            <a:avLst/>
          </a:prstGeom>
          <a:noFill/>
        </p:spPr>
      </p:pic>
      <p:pic>
        <p:nvPicPr>
          <p:cNvPr id="3087" name="Picture 15" descr="C:\Documents and Settings\milan rejzl\Local Settings\Temporary Internet Files\Content.IE5\77NQ5SFJ\MP90044858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501008"/>
            <a:ext cx="2088232" cy="23002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Make</a:t>
            </a:r>
            <a:r>
              <a:rPr lang="cs-CZ" dirty="0" smtClean="0"/>
              <a:t> </a:t>
            </a:r>
            <a:r>
              <a:rPr lang="cs-CZ" dirty="0" err="1" smtClean="0"/>
              <a:t>sentences</a:t>
            </a: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899592" y="1700808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 descr="C:\Documents and Settings\milan rejzl\Local Settings\Temporary Internet Files\Content.IE5\L2DCD3WU\MC900439937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340768"/>
            <a:ext cx="1485900" cy="1819275"/>
          </a:xfrm>
          <a:prstGeom prst="rect">
            <a:avLst/>
          </a:prstGeom>
          <a:noFill/>
        </p:spPr>
      </p:pic>
      <p:pic>
        <p:nvPicPr>
          <p:cNvPr id="4099" name="Picture 3" descr="C:\Documents and Settings\milan rejzl\Local Settings\Temporary Internet Files\Content.IE5\L2DCD3WU\MP90040354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412776"/>
            <a:ext cx="2382768" cy="1587891"/>
          </a:xfrm>
          <a:prstGeom prst="rect">
            <a:avLst/>
          </a:prstGeom>
          <a:noFill/>
        </p:spPr>
      </p:pic>
      <p:sp>
        <p:nvSpPr>
          <p:cNvPr id="7" name="Veselý obličej 6"/>
          <p:cNvSpPr/>
          <p:nvPr/>
        </p:nvSpPr>
        <p:spPr>
          <a:xfrm>
            <a:off x="539552" y="3429000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1691680" y="3501008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2843808" y="3501008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3923928" y="3501008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5148064" y="3573016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00" name="Picture 4" descr="C:\Documents and Settings\milan rejzl\Local Settings\Temporary Internet Files\Content.IE5\L2DCD3WU\MP90028933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30918" y="3068960"/>
            <a:ext cx="2734481" cy="1800200"/>
          </a:xfrm>
          <a:prstGeom prst="rect">
            <a:avLst/>
          </a:prstGeom>
          <a:noFill/>
        </p:spPr>
      </p:pic>
      <p:pic>
        <p:nvPicPr>
          <p:cNvPr id="4103" name="Picture 7" descr="C:\Documents and Settings\milan rejzl\Local Settings\Temporary Internet Files\Content.IE5\77NQ5SFJ\MC90041231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4581128"/>
            <a:ext cx="866775" cy="1787525"/>
          </a:xfrm>
          <a:prstGeom prst="rect">
            <a:avLst/>
          </a:prstGeom>
          <a:noFill/>
        </p:spPr>
      </p:pic>
      <p:pic>
        <p:nvPicPr>
          <p:cNvPr id="4105" name="Picture 9" descr="C:\Documents and Settings\milan rejzl\Local Settings\Temporary Internet Files\Content.IE5\SSEBVO22\MP90040314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4509120"/>
            <a:ext cx="2690699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WRITE SENTENCES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-----</a:t>
            </a:r>
            <a:endParaRPr lang="cs-CZ" dirty="0"/>
          </a:p>
        </p:txBody>
      </p:sp>
      <p:sp>
        <p:nvSpPr>
          <p:cNvPr id="5" name="Veselý obličej 4"/>
          <p:cNvSpPr/>
          <p:nvPr/>
        </p:nvSpPr>
        <p:spPr>
          <a:xfrm>
            <a:off x="3923928" y="1556792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5" name="Picture 5" descr="C:\Documents and Settings\milan rejzl\Local Settings\Temporary Internet Files\Content.IE5\L2DCD3WU\MC9000536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628800"/>
            <a:ext cx="1700784" cy="1051560"/>
          </a:xfrm>
          <a:prstGeom prst="rect">
            <a:avLst/>
          </a:prstGeom>
          <a:noFill/>
        </p:spPr>
      </p:pic>
      <p:sp>
        <p:nvSpPr>
          <p:cNvPr id="9" name="Veselý obličej 8"/>
          <p:cNvSpPr/>
          <p:nvPr/>
        </p:nvSpPr>
        <p:spPr>
          <a:xfrm>
            <a:off x="0" y="2996952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1187624" y="2996952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6" name="Picture 6" descr="C:\Documents and Settings\milan rejzl\Local Settings\Temporary Internet Files\Content.IE5\SSEBVO22\MC90044147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852936"/>
            <a:ext cx="2091509" cy="2091509"/>
          </a:xfrm>
          <a:prstGeom prst="rect">
            <a:avLst/>
          </a:prstGeom>
          <a:noFill/>
        </p:spPr>
      </p:pic>
      <p:sp>
        <p:nvSpPr>
          <p:cNvPr id="12" name="Veselý obličej 11"/>
          <p:cNvSpPr/>
          <p:nvPr/>
        </p:nvSpPr>
        <p:spPr>
          <a:xfrm>
            <a:off x="3491880" y="3140968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4499992" y="3140968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5508104" y="3140968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7" name="Picture 7" descr="C:\Documents and Settings\milan rejzl\Local Settings\Temporary Internet Files\Content.IE5\AMN3OJ20\MP90042225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348880"/>
            <a:ext cx="1392835" cy="2088232"/>
          </a:xfrm>
          <a:prstGeom prst="rect">
            <a:avLst/>
          </a:prstGeom>
          <a:noFill/>
        </p:spPr>
      </p:pic>
      <p:sp>
        <p:nvSpPr>
          <p:cNvPr id="16" name="Veselý obličej 15"/>
          <p:cNvSpPr/>
          <p:nvPr/>
        </p:nvSpPr>
        <p:spPr>
          <a:xfrm>
            <a:off x="0" y="4365104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eselý obličej 16"/>
          <p:cNvSpPr/>
          <p:nvPr/>
        </p:nvSpPr>
        <p:spPr>
          <a:xfrm>
            <a:off x="1043608" y="4365104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eselý obličej 17"/>
          <p:cNvSpPr/>
          <p:nvPr/>
        </p:nvSpPr>
        <p:spPr>
          <a:xfrm>
            <a:off x="3275856" y="4437112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2123728" y="4437112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" name="Picture 9" descr="C:\Documents and Settings\milan rejzl\Local Settings\Temporary Internet Files\Content.IE5\77NQ5SFJ\MP90042779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077073"/>
            <a:ext cx="1044257" cy="1296144"/>
          </a:xfrm>
          <a:prstGeom prst="rect">
            <a:avLst/>
          </a:prstGeom>
          <a:noFill/>
        </p:spPr>
      </p:pic>
      <p:sp>
        <p:nvSpPr>
          <p:cNvPr id="21" name="Veselý obličej 20"/>
          <p:cNvSpPr/>
          <p:nvPr/>
        </p:nvSpPr>
        <p:spPr>
          <a:xfrm>
            <a:off x="0" y="5661248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eselý obličej 21"/>
          <p:cNvSpPr/>
          <p:nvPr/>
        </p:nvSpPr>
        <p:spPr>
          <a:xfrm>
            <a:off x="1115616" y="5661248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eselý obličej 22"/>
          <p:cNvSpPr/>
          <p:nvPr/>
        </p:nvSpPr>
        <p:spPr>
          <a:xfrm>
            <a:off x="2195736" y="5661248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>
            <a:off x="3275856" y="5661248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eselý obličej 24"/>
          <p:cNvSpPr/>
          <p:nvPr/>
        </p:nvSpPr>
        <p:spPr>
          <a:xfrm>
            <a:off x="4427984" y="5661248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6" name="Picture 15" descr="C:\Documents and Settings\milan rejzl\Local Settings\Temporary Internet Files\Content.IE5\77NQ5SFJ\MP90044858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4581128"/>
            <a:ext cx="1826745" cy="2012187"/>
          </a:xfrm>
          <a:prstGeom prst="rect">
            <a:avLst/>
          </a:prstGeom>
          <a:noFill/>
        </p:spPr>
      </p:pic>
      <p:pic>
        <p:nvPicPr>
          <p:cNvPr id="27" name="Picture 3" descr="C:\Documents and Settings\milan rejzl\Local Settings\Temporary Internet Files\Content.IE5\L2DCD3WU\MP900403546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1680" y="1268760"/>
            <a:ext cx="2088232" cy="13916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MOŽNÉ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She never eats fish.</a:t>
            </a:r>
          </a:p>
          <a:p>
            <a:r>
              <a:rPr lang="en-US" dirty="0" smtClean="0"/>
              <a:t>He doesn`t often cleans his car.</a:t>
            </a:r>
          </a:p>
          <a:p>
            <a:r>
              <a:rPr lang="en-US" dirty="0" smtClean="0"/>
              <a:t>She sometimes goes shopping.</a:t>
            </a:r>
          </a:p>
          <a:p>
            <a:r>
              <a:rPr lang="en-US" dirty="0" smtClean="0"/>
              <a:t>I often feed my dog.</a:t>
            </a:r>
          </a:p>
          <a:p>
            <a:r>
              <a:rPr lang="en-US" dirty="0" smtClean="0"/>
              <a:t>She usually/normally makes her bed.</a:t>
            </a:r>
          </a:p>
          <a:p>
            <a:r>
              <a:rPr lang="en-US" dirty="0" smtClean="0"/>
              <a:t>I always take the rubbish out.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HUTCHINSON, Tom. </a:t>
            </a:r>
            <a:r>
              <a:rPr lang="cs-CZ" i="1" dirty="0" smtClean="0"/>
              <a:t>PROJECT 2 třetí vydání</a:t>
            </a:r>
            <a:r>
              <a:rPr lang="cs-CZ" dirty="0" smtClean="0"/>
              <a:t>. </a:t>
            </a:r>
            <a:r>
              <a:rPr lang="cs-CZ" dirty="0" err="1" smtClean="0"/>
              <a:t>Spain</a:t>
            </a:r>
            <a:r>
              <a:rPr lang="cs-CZ" dirty="0" smtClean="0"/>
              <a:t>: OXFORD, 2008, str. 15, ISBN 978-0-19-476415-5.</a:t>
            </a:r>
          </a:p>
          <a:p>
            <a:r>
              <a:rPr lang="en-US" dirty="0" err="1" smtClean="0"/>
              <a:t>Vl</a:t>
            </a:r>
            <a:r>
              <a:rPr lang="cs-CZ" dirty="0" err="1" smtClean="0"/>
              <a:t>astní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Obrázky použité v prezentaci jsou dostupné pod licencí Microsoft Office 2010 na www.office.</a:t>
            </a:r>
            <a:r>
              <a:rPr lang="cs-CZ" dirty="0" err="1" smtClean="0"/>
              <a:t>com</a:t>
            </a:r>
            <a:endParaRPr lang="cs-CZ" smtClean="0"/>
          </a:p>
          <a:p>
            <a:pPr>
              <a:buNone/>
            </a:pPr>
            <a:endParaRPr lang="cs-CZ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ZDROJ: 	HUTCHINSON, Tom. </a:t>
            </a:r>
            <a:r>
              <a:rPr kumimoji="0" lang="cs-CZ" sz="16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PROJECT 2 třetí vydání</a:t>
            </a:r>
            <a:r>
              <a:rPr kumimoji="0" lang="cs-CZ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. Spain: OXFORD, 2008, str. 4-7, ISBN 978-0-19-476415-5.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87</Words>
  <Application>Microsoft Office PowerPoint</Application>
  <PresentationFormat>Předvádění na obrazovce (4:3)</PresentationFormat>
  <Paragraphs>55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ADVERBS OF FREQUENCY</vt:lpstr>
      <vt:lpstr>Make sentences</vt:lpstr>
      <vt:lpstr>Make sentences</vt:lpstr>
      <vt:lpstr>Make sentences</vt:lpstr>
      <vt:lpstr>WRITE SENTENCES</vt:lpstr>
      <vt:lpstr>MOŽNÉ ŘEŠENÍ</vt:lpstr>
      <vt:lpstr>ZDROJ: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Základní škola Ústí nad Labem, Anežky České 702/17, příspěvková organizace   Číslo projektu: CZ.1.07/1.4.00/21.2887     Název projektu: „Učíme lépe a moderněji“  OP VK 1.4        Výukový materiál</dc:title>
  <dc:creator>Uživatel</dc:creator>
  <cp:lastModifiedBy>Ing. Milan Rejzl</cp:lastModifiedBy>
  <cp:revision>26</cp:revision>
  <dcterms:created xsi:type="dcterms:W3CDTF">2012-02-01T08:51:03Z</dcterms:created>
  <dcterms:modified xsi:type="dcterms:W3CDTF">2012-12-06T19:14:18Z</dcterms:modified>
</cp:coreProperties>
</file>