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FCC109-8258-4586-AD38-17E9EFE17C9A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2B615D5-A464-4079-B543-71C3FD46ACA2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1113BD30-FF1D-4222-89A2-C350BE4A4603}" type="parTrans" cxnId="{594D7198-C79F-4AAD-A86A-80CD1D35A4D1}">
      <dgm:prSet/>
      <dgm:spPr/>
      <dgm:t>
        <a:bodyPr/>
        <a:lstStyle/>
        <a:p>
          <a:endParaRPr lang="cs-CZ"/>
        </a:p>
      </dgm:t>
    </dgm:pt>
    <dgm:pt modelId="{A60B9149-72AE-47AB-A8BE-A6A286E5ADA7}" type="sibTrans" cxnId="{594D7198-C79F-4AAD-A86A-80CD1D35A4D1}">
      <dgm:prSet/>
      <dgm:spPr/>
      <dgm:t>
        <a:bodyPr/>
        <a:lstStyle/>
        <a:p>
          <a:endParaRPr lang="cs-CZ"/>
        </a:p>
      </dgm:t>
    </dgm:pt>
    <dgm:pt modelId="{94B1481E-86BE-4798-B4BF-C2485A6DDF3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182E255A-5B4E-4A1E-A7E3-28DD9215C70A}" type="parTrans" cxnId="{F80C29C0-5108-40E5-8E3F-92FCD560A7E1}">
      <dgm:prSet/>
      <dgm:spPr/>
      <dgm:t>
        <a:bodyPr/>
        <a:lstStyle/>
        <a:p>
          <a:endParaRPr lang="cs-CZ"/>
        </a:p>
      </dgm:t>
    </dgm:pt>
    <dgm:pt modelId="{507C0B66-1A3D-4AA3-BB79-7781AFF0DBEC}" type="sibTrans" cxnId="{F80C29C0-5108-40E5-8E3F-92FCD560A7E1}">
      <dgm:prSet/>
      <dgm:spPr/>
      <dgm:t>
        <a:bodyPr/>
        <a:lstStyle/>
        <a:p>
          <a:endParaRPr lang="cs-CZ"/>
        </a:p>
      </dgm:t>
    </dgm:pt>
    <dgm:pt modelId="{E0A819F2-96C0-40BE-A2E1-0F19A2F57AC7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7FE15AF1-1744-4BEC-B634-79238A68DECF}" type="parTrans" cxnId="{A7220BC2-1E8E-4A00-AFE8-65363A70E9B3}">
      <dgm:prSet/>
      <dgm:spPr/>
      <dgm:t>
        <a:bodyPr/>
        <a:lstStyle/>
        <a:p>
          <a:endParaRPr lang="cs-CZ"/>
        </a:p>
      </dgm:t>
    </dgm:pt>
    <dgm:pt modelId="{F000A60C-AF34-4BA1-A3A0-2E72733DA887}" type="sibTrans" cxnId="{A7220BC2-1E8E-4A00-AFE8-65363A70E9B3}">
      <dgm:prSet/>
      <dgm:spPr/>
      <dgm:t>
        <a:bodyPr/>
        <a:lstStyle/>
        <a:p>
          <a:endParaRPr lang="cs-CZ"/>
        </a:p>
      </dgm:t>
    </dgm:pt>
    <dgm:pt modelId="{EB1BA059-157C-4E6A-9531-A0BFE2BDF197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EE4E9B49-3F0D-481A-90D2-97CDF8846D4C}" type="parTrans" cxnId="{E6C5424E-EEB5-45B7-BF20-2FE23B8441AE}">
      <dgm:prSet/>
      <dgm:spPr/>
      <dgm:t>
        <a:bodyPr/>
        <a:lstStyle/>
        <a:p>
          <a:endParaRPr lang="cs-CZ"/>
        </a:p>
      </dgm:t>
    </dgm:pt>
    <dgm:pt modelId="{10E05AB8-3E7F-43BD-BFB1-260DDEDFFFA7}" type="sibTrans" cxnId="{E6C5424E-EEB5-45B7-BF20-2FE23B8441AE}">
      <dgm:prSet/>
      <dgm:spPr/>
      <dgm:t>
        <a:bodyPr/>
        <a:lstStyle/>
        <a:p>
          <a:endParaRPr lang="cs-CZ"/>
        </a:p>
      </dgm:t>
    </dgm:pt>
    <dgm:pt modelId="{E64FD87E-ADC9-490E-851C-A5BCBC101CEE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FAB0B37D-0CB6-4A54-A69B-9FC7D5079101}" type="parTrans" cxnId="{3A62A97B-7806-400C-8EB0-C8D212C7A741}">
      <dgm:prSet/>
      <dgm:spPr/>
      <dgm:t>
        <a:bodyPr/>
        <a:lstStyle/>
        <a:p>
          <a:endParaRPr lang="cs-CZ"/>
        </a:p>
      </dgm:t>
    </dgm:pt>
    <dgm:pt modelId="{EF083A75-0E8E-4867-9889-FBE57431CB39}" type="sibTrans" cxnId="{3A62A97B-7806-400C-8EB0-C8D212C7A741}">
      <dgm:prSet/>
      <dgm:spPr/>
      <dgm:t>
        <a:bodyPr/>
        <a:lstStyle/>
        <a:p>
          <a:endParaRPr lang="cs-CZ"/>
        </a:p>
      </dgm:t>
    </dgm:pt>
    <dgm:pt modelId="{1D426339-6CA0-4646-B7F2-8F38599388B7}" type="pres">
      <dgm:prSet presAssocID="{68FCC109-8258-4586-AD38-17E9EFE17C9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4A0EF2-4331-4C38-A968-5C7C8CD5E8F1}" type="pres">
      <dgm:prSet presAssocID="{82B615D5-A464-4079-B543-71C3FD46ACA2}" presName="centerShape" presStyleLbl="node0" presStyleIdx="0" presStyleCnt="1"/>
      <dgm:spPr/>
      <dgm:t>
        <a:bodyPr/>
        <a:lstStyle/>
        <a:p>
          <a:endParaRPr lang="cs-CZ"/>
        </a:p>
      </dgm:t>
    </dgm:pt>
    <dgm:pt modelId="{D8C5A7E2-9C01-4110-8898-4D5D14389EBA}" type="pres">
      <dgm:prSet presAssocID="{94B1481E-86BE-4798-B4BF-C2485A6DDF3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7AAD53-2FAB-484E-B4A6-1ECDC24621A3}" type="pres">
      <dgm:prSet presAssocID="{94B1481E-86BE-4798-B4BF-C2485A6DDF33}" presName="dummy" presStyleCnt="0"/>
      <dgm:spPr/>
    </dgm:pt>
    <dgm:pt modelId="{8853D598-39D0-4DC3-8877-35CB8230B976}" type="pres">
      <dgm:prSet presAssocID="{507C0B66-1A3D-4AA3-BB79-7781AFF0DBEC}" presName="sibTrans" presStyleLbl="sibTrans2D1" presStyleIdx="0" presStyleCnt="4"/>
      <dgm:spPr/>
      <dgm:t>
        <a:bodyPr/>
        <a:lstStyle/>
        <a:p>
          <a:endParaRPr lang="cs-CZ"/>
        </a:p>
      </dgm:t>
    </dgm:pt>
    <dgm:pt modelId="{ACAECB03-8308-49FB-AA49-0D4AE9A0880A}" type="pres">
      <dgm:prSet presAssocID="{E0A819F2-96C0-40BE-A2E1-0F19A2F57AC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95B43D-24DA-4EFC-9E2E-3B7DFF5CF6A8}" type="pres">
      <dgm:prSet presAssocID="{E0A819F2-96C0-40BE-A2E1-0F19A2F57AC7}" presName="dummy" presStyleCnt="0"/>
      <dgm:spPr/>
    </dgm:pt>
    <dgm:pt modelId="{497F9E0A-786A-4E79-A626-9739E39144D9}" type="pres">
      <dgm:prSet presAssocID="{F000A60C-AF34-4BA1-A3A0-2E72733DA887}" presName="sibTrans" presStyleLbl="sibTrans2D1" presStyleIdx="1" presStyleCnt="4"/>
      <dgm:spPr/>
      <dgm:t>
        <a:bodyPr/>
        <a:lstStyle/>
        <a:p>
          <a:endParaRPr lang="cs-CZ"/>
        </a:p>
      </dgm:t>
    </dgm:pt>
    <dgm:pt modelId="{48E2BF38-9837-4FBC-B2D7-C167F9E6FC4E}" type="pres">
      <dgm:prSet presAssocID="{EB1BA059-157C-4E6A-9531-A0BFE2BDF19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22BA99-DBF1-430F-ACFD-5842320716D5}" type="pres">
      <dgm:prSet presAssocID="{EB1BA059-157C-4E6A-9531-A0BFE2BDF197}" presName="dummy" presStyleCnt="0"/>
      <dgm:spPr/>
    </dgm:pt>
    <dgm:pt modelId="{ABA4CB12-273C-4AC5-85BC-7DD8F2DE502A}" type="pres">
      <dgm:prSet presAssocID="{10E05AB8-3E7F-43BD-BFB1-260DDEDFFFA7}" presName="sibTrans" presStyleLbl="sibTrans2D1" presStyleIdx="2" presStyleCnt="4"/>
      <dgm:spPr/>
      <dgm:t>
        <a:bodyPr/>
        <a:lstStyle/>
        <a:p>
          <a:endParaRPr lang="cs-CZ"/>
        </a:p>
      </dgm:t>
    </dgm:pt>
    <dgm:pt modelId="{C31206EF-DED0-44F8-8FBE-95F8CF5BDFD6}" type="pres">
      <dgm:prSet presAssocID="{E64FD87E-ADC9-490E-851C-A5BCBC101CE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2327C0-0819-4418-8639-0267DC195C49}" type="pres">
      <dgm:prSet presAssocID="{E64FD87E-ADC9-490E-851C-A5BCBC101CEE}" presName="dummy" presStyleCnt="0"/>
      <dgm:spPr/>
    </dgm:pt>
    <dgm:pt modelId="{872214D6-7E16-43C9-8659-B2EE1F350C57}" type="pres">
      <dgm:prSet presAssocID="{EF083A75-0E8E-4867-9889-FBE57431CB39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9A286217-467E-4FDB-BA96-887D6104610C}" type="presOf" srcId="{F000A60C-AF34-4BA1-A3A0-2E72733DA887}" destId="{497F9E0A-786A-4E79-A626-9739E39144D9}" srcOrd="0" destOrd="0" presId="urn:microsoft.com/office/officeart/2005/8/layout/radial6"/>
    <dgm:cxn modelId="{E6C5424E-EEB5-45B7-BF20-2FE23B8441AE}" srcId="{82B615D5-A464-4079-B543-71C3FD46ACA2}" destId="{EB1BA059-157C-4E6A-9531-A0BFE2BDF197}" srcOrd="2" destOrd="0" parTransId="{EE4E9B49-3F0D-481A-90D2-97CDF8846D4C}" sibTransId="{10E05AB8-3E7F-43BD-BFB1-260DDEDFFFA7}"/>
    <dgm:cxn modelId="{50983352-7F92-41A5-8A9A-0B7F83B116CE}" type="presOf" srcId="{EF083A75-0E8E-4867-9889-FBE57431CB39}" destId="{872214D6-7E16-43C9-8659-B2EE1F350C57}" srcOrd="0" destOrd="0" presId="urn:microsoft.com/office/officeart/2005/8/layout/radial6"/>
    <dgm:cxn modelId="{0889CAF1-9561-4AEE-BAFF-A39C1FBEEE7E}" type="presOf" srcId="{68FCC109-8258-4586-AD38-17E9EFE17C9A}" destId="{1D426339-6CA0-4646-B7F2-8F38599388B7}" srcOrd="0" destOrd="0" presId="urn:microsoft.com/office/officeart/2005/8/layout/radial6"/>
    <dgm:cxn modelId="{EFCCF54D-902E-4B2D-9BF3-41A0A78E2EA0}" type="presOf" srcId="{507C0B66-1A3D-4AA3-BB79-7781AFF0DBEC}" destId="{8853D598-39D0-4DC3-8877-35CB8230B976}" srcOrd="0" destOrd="0" presId="urn:microsoft.com/office/officeart/2005/8/layout/radial6"/>
    <dgm:cxn modelId="{A7220BC2-1E8E-4A00-AFE8-65363A70E9B3}" srcId="{82B615D5-A464-4079-B543-71C3FD46ACA2}" destId="{E0A819F2-96C0-40BE-A2E1-0F19A2F57AC7}" srcOrd="1" destOrd="0" parTransId="{7FE15AF1-1744-4BEC-B634-79238A68DECF}" sibTransId="{F000A60C-AF34-4BA1-A3A0-2E72733DA887}"/>
    <dgm:cxn modelId="{6403A808-9F39-460B-9426-1AA32AAB3977}" type="presOf" srcId="{94B1481E-86BE-4798-B4BF-C2485A6DDF33}" destId="{D8C5A7E2-9C01-4110-8898-4D5D14389EBA}" srcOrd="0" destOrd="0" presId="urn:microsoft.com/office/officeart/2005/8/layout/radial6"/>
    <dgm:cxn modelId="{EB23D32A-9292-4402-A53E-7C3B565A0729}" type="presOf" srcId="{10E05AB8-3E7F-43BD-BFB1-260DDEDFFFA7}" destId="{ABA4CB12-273C-4AC5-85BC-7DD8F2DE502A}" srcOrd="0" destOrd="0" presId="urn:microsoft.com/office/officeart/2005/8/layout/radial6"/>
    <dgm:cxn modelId="{236C988E-8D7F-4010-AD85-306C1CC5AF6C}" type="presOf" srcId="{E64FD87E-ADC9-490E-851C-A5BCBC101CEE}" destId="{C31206EF-DED0-44F8-8FBE-95F8CF5BDFD6}" srcOrd="0" destOrd="0" presId="urn:microsoft.com/office/officeart/2005/8/layout/radial6"/>
    <dgm:cxn modelId="{1E29CBB6-6765-4843-AAA7-34ABAFD1DE50}" type="presOf" srcId="{82B615D5-A464-4079-B543-71C3FD46ACA2}" destId="{994A0EF2-4331-4C38-A968-5C7C8CD5E8F1}" srcOrd="0" destOrd="0" presId="urn:microsoft.com/office/officeart/2005/8/layout/radial6"/>
    <dgm:cxn modelId="{F80C29C0-5108-40E5-8E3F-92FCD560A7E1}" srcId="{82B615D5-A464-4079-B543-71C3FD46ACA2}" destId="{94B1481E-86BE-4798-B4BF-C2485A6DDF33}" srcOrd="0" destOrd="0" parTransId="{182E255A-5B4E-4A1E-A7E3-28DD9215C70A}" sibTransId="{507C0B66-1A3D-4AA3-BB79-7781AFF0DBEC}"/>
    <dgm:cxn modelId="{594D7198-C79F-4AAD-A86A-80CD1D35A4D1}" srcId="{68FCC109-8258-4586-AD38-17E9EFE17C9A}" destId="{82B615D5-A464-4079-B543-71C3FD46ACA2}" srcOrd="0" destOrd="0" parTransId="{1113BD30-FF1D-4222-89A2-C350BE4A4603}" sibTransId="{A60B9149-72AE-47AB-A8BE-A6A286E5ADA7}"/>
    <dgm:cxn modelId="{3A62A97B-7806-400C-8EB0-C8D212C7A741}" srcId="{82B615D5-A464-4079-B543-71C3FD46ACA2}" destId="{E64FD87E-ADC9-490E-851C-A5BCBC101CEE}" srcOrd="3" destOrd="0" parTransId="{FAB0B37D-0CB6-4A54-A69B-9FC7D5079101}" sibTransId="{EF083A75-0E8E-4867-9889-FBE57431CB39}"/>
    <dgm:cxn modelId="{AA61F2A2-EAB0-43DD-8AF6-3334BF117B7A}" type="presOf" srcId="{EB1BA059-157C-4E6A-9531-A0BFE2BDF197}" destId="{48E2BF38-9837-4FBC-B2D7-C167F9E6FC4E}" srcOrd="0" destOrd="0" presId="urn:microsoft.com/office/officeart/2005/8/layout/radial6"/>
    <dgm:cxn modelId="{76BB3F8C-7FF3-4B54-A679-BFDA84CD0B42}" type="presOf" srcId="{E0A819F2-96C0-40BE-A2E1-0F19A2F57AC7}" destId="{ACAECB03-8308-49FB-AA49-0D4AE9A0880A}" srcOrd="0" destOrd="0" presId="urn:microsoft.com/office/officeart/2005/8/layout/radial6"/>
    <dgm:cxn modelId="{A41931B6-81D6-4D8C-A042-38E7CEC61EB0}" type="presParOf" srcId="{1D426339-6CA0-4646-B7F2-8F38599388B7}" destId="{994A0EF2-4331-4C38-A968-5C7C8CD5E8F1}" srcOrd="0" destOrd="0" presId="urn:microsoft.com/office/officeart/2005/8/layout/radial6"/>
    <dgm:cxn modelId="{6AC52DE5-A9FE-48E6-8BA8-F83C33C97A4F}" type="presParOf" srcId="{1D426339-6CA0-4646-B7F2-8F38599388B7}" destId="{D8C5A7E2-9C01-4110-8898-4D5D14389EBA}" srcOrd="1" destOrd="0" presId="urn:microsoft.com/office/officeart/2005/8/layout/radial6"/>
    <dgm:cxn modelId="{8B33E67D-773E-4786-97B9-AE2582196E60}" type="presParOf" srcId="{1D426339-6CA0-4646-B7F2-8F38599388B7}" destId="{597AAD53-2FAB-484E-B4A6-1ECDC24621A3}" srcOrd="2" destOrd="0" presId="urn:microsoft.com/office/officeart/2005/8/layout/radial6"/>
    <dgm:cxn modelId="{0E7EAE2A-7E6D-4D13-96D0-481FD7A3AD55}" type="presParOf" srcId="{1D426339-6CA0-4646-B7F2-8F38599388B7}" destId="{8853D598-39D0-4DC3-8877-35CB8230B976}" srcOrd="3" destOrd="0" presId="urn:microsoft.com/office/officeart/2005/8/layout/radial6"/>
    <dgm:cxn modelId="{E93A23BC-6A3F-4F39-9531-5185EAFAD45C}" type="presParOf" srcId="{1D426339-6CA0-4646-B7F2-8F38599388B7}" destId="{ACAECB03-8308-49FB-AA49-0D4AE9A0880A}" srcOrd="4" destOrd="0" presId="urn:microsoft.com/office/officeart/2005/8/layout/radial6"/>
    <dgm:cxn modelId="{82F2962A-CD03-46D3-A34F-D674EB8CBC83}" type="presParOf" srcId="{1D426339-6CA0-4646-B7F2-8F38599388B7}" destId="{1095B43D-24DA-4EFC-9E2E-3B7DFF5CF6A8}" srcOrd="5" destOrd="0" presId="urn:microsoft.com/office/officeart/2005/8/layout/radial6"/>
    <dgm:cxn modelId="{50AA27C5-27E3-4119-8FA4-CC089B771BC7}" type="presParOf" srcId="{1D426339-6CA0-4646-B7F2-8F38599388B7}" destId="{497F9E0A-786A-4E79-A626-9739E39144D9}" srcOrd="6" destOrd="0" presId="urn:microsoft.com/office/officeart/2005/8/layout/radial6"/>
    <dgm:cxn modelId="{1C24A9FD-A35B-4B0D-86A7-EEF80E87CD2D}" type="presParOf" srcId="{1D426339-6CA0-4646-B7F2-8F38599388B7}" destId="{48E2BF38-9837-4FBC-B2D7-C167F9E6FC4E}" srcOrd="7" destOrd="0" presId="urn:microsoft.com/office/officeart/2005/8/layout/radial6"/>
    <dgm:cxn modelId="{AEEAC95C-4F93-4B41-B94B-4A25BE99A279}" type="presParOf" srcId="{1D426339-6CA0-4646-B7F2-8F38599388B7}" destId="{5422BA99-DBF1-430F-ACFD-5842320716D5}" srcOrd="8" destOrd="0" presId="urn:microsoft.com/office/officeart/2005/8/layout/radial6"/>
    <dgm:cxn modelId="{2D83694A-6AB7-411F-A50E-52170A4F9A70}" type="presParOf" srcId="{1D426339-6CA0-4646-B7F2-8F38599388B7}" destId="{ABA4CB12-273C-4AC5-85BC-7DD8F2DE502A}" srcOrd="9" destOrd="0" presId="urn:microsoft.com/office/officeart/2005/8/layout/radial6"/>
    <dgm:cxn modelId="{9A3874DC-DAF6-4B65-8486-374AC328A90C}" type="presParOf" srcId="{1D426339-6CA0-4646-B7F2-8F38599388B7}" destId="{C31206EF-DED0-44F8-8FBE-95F8CF5BDFD6}" srcOrd="10" destOrd="0" presId="urn:microsoft.com/office/officeart/2005/8/layout/radial6"/>
    <dgm:cxn modelId="{0269BDA8-9606-4B86-B4C9-6A966751B3EF}" type="presParOf" srcId="{1D426339-6CA0-4646-B7F2-8F38599388B7}" destId="{4A2327C0-0819-4418-8639-0267DC195C49}" srcOrd="11" destOrd="0" presId="urn:microsoft.com/office/officeart/2005/8/layout/radial6"/>
    <dgm:cxn modelId="{D3818217-AAF5-42EA-9CD2-AFFF2C923899}" type="presParOf" srcId="{1D426339-6CA0-4646-B7F2-8F38599388B7}" destId="{872214D6-7E16-43C9-8659-B2EE1F350C57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C1E642-8093-4FA6-95D2-4B6358FEFCA2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8064C6-8AE9-407C-B29D-4E5CED613230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5E905990-BA41-46A3-90D1-C18393BC34EE}" type="parTrans" cxnId="{52FF0210-B3A4-44A7-907C-5BAA8F00D92F}">
      <dgm:prSet/>
      <dgm:spPr/>
      <dgm:t>
        <a:bodyPr/>
        <a:lstStyle/>
        <a:p>
          <a:endParaRPr lang="cs-CZ"/>
        </a:p>
      </dgm:t>
    </dgm:pt>
    <dgm:pt modelId="{E2973D5F-67A9-4C22-B155-C1A362909FA4}" type="sibTrans" cxnId="{52FF0210-B3A4-44A7-907C-5BAA8F00D92F}">
      <dgm:prSet/>
      <dgm:spPr/>
      <dgm:t>
        <a:bodyPr/>
        <a:lstStyle/>
        <a:p>
          <a:endParaRPr lang="cs-CZ"/>
        </a:p>
      </dgm:t>
    </dgm:pt>
    <dgm:pt modelId="{2B625F2B-0278-4C41-8142-048F3BB167F0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2F07C604-117A-4C84-8E3A-06FE4FDC7BAD}" type="parTrans" cxnId="{BD7C8BAC-343F-43E0-A7E1-19CD6AD822B4}">
      <dgm:prSet/>
      <dgm:spPr/>
      <dgm:t>
        <a:bodyPr/>
        <a:lstStyle/>
        <a:p>
          <a:endParaRPr lang="cs-CZ"/>
        </a:p>
      </dgm:t>
    </dgm:pt>
    <dgm:pt modelId="{0C03D625-D926-4AF4-B0BB-F87D257C4AD3}" type="sibTrans" cxnId="{BD7C8BAC-343F-43E0-A7E1-19CD6AD822B4}">
      <dgm:prSet/>
      <dgm:spPr/>
      <dgm:t>
        <a:bodyPr/>
        <a:lstStyle/>
        <a:p>
          <a:endParaRPr lang="cs-CZ"/>
        </a:p>
      </dgm:t>
    </dgm:pt>
    <dgm:pt modelId="{114C4494-4E69-438A-95FA-F0699FCF1502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6B008E2B-9766-4C87-A024-D42CC8A39FB8}" type="parTrans" cxnId="{A1C3D1FE-500A-4EC1-BB48-07F81E80D0E6}">
      <dgm:prSet/>
      <dgm:spPr/>
      <dgm:t>
        <a:bodyPr/>
        <a:lstStyle/>
        <a:p>
          <a:endParaRPr lang="cs-CZ"/>
        </a:p>
      </dgm:t>
    </dgm:pt>
    <dgm:pt modelId="{8E1B71EC-7041-4E7D-978E-785C606B17D5}" type="sibTrans" cxnId="{A1C3D1FE-500A-4EC1-BB48-07F81E80D0E6}">
      <dgm:prSet/>
      <dgm:spPr/>
      <dgm:t>
        <a:bodyPr/>
        <a:lstStyle/>
        <a:p>
          <a:endParaRPr lang="cs-CZ"/>
        </a:p>
      </dgm:t>
    </dgm:pt>
    <dgm:pt modelId="{589F1277-54AD-474E-BD4D-4A9CF8D330F1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AC60C976-E2C1-481A-B48B-EC0B43692FA0}" type="parTrans" cxnId="{E22B827D-9B44-4DE4-AFA8-EC482D74AE5B}">
      <dgm:prSet/>
      <dgm:spPr/>
      <dgm:t>
        <a:bodyPr/>
        <a:lstStyle/>
        <a:p>
          <a:endParaRPr lang="cs-CZ"/>
        </a:p>
      </dgm:t>
    </dgm:pt>
    <dgm:pt modelId="{5DB2CF5E-AD6B-43D0-ADAC-D10D24CD2998}" type="sibTrans" cxnId="{E22B827D-9B44-4DE4-AFA8-EC482D74AE5B}">
      <dgm:prSet/>
      <dgm:spPr/>
      <dgm:t>
        <a:bodyPr/>
        <a:lstStyle/>
        <a:p>
          <a:endParaRPr lang="cs-CZ"/>
        </a:p>
      </dgm:t>
    </dgm:pt>
    <dgm:pt modelId="{8114E49E-79B6-4178-ABCB-60278BF0293B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A188AC45-367E-4610-8080-08D33EE753EB}" type="parTrans" cxnId="{7D9096E3-F31B-4AF6-900A-EC23F7A8C808}">
      <dgm:prSet/>
      <dgm:spPr/>
      <dgm:t>
        <a:bodyPr/>
        <a:lstStyle/>
        <a:p>
          <a:endParaRPr lang="cs-CZ"/>
        </a:p>
      </dgm:t>
    </dgm:pt>
    <dgm:pt modelId="{11AA9B14-966A-467E-8D33-41B53B2B1190}" type="sibTrans" cxnId="{7D9096E3-F31B-4AF6-900A-EC23F7A8C808}">
      <dgm:prSet/>
      <dgm:spPr/>
      <dgm:t>
        <a:bodyPr/>
        <a:lstStyle/>
        <a:p>
          <a:endParaRPr lang="cs-CZ"/>
        </a:p>
      </dgm:t>
    </dgm:pt>
    <dgm:pt modelId="{38E7FD60-2030-40FF-BE41-B6CA638F239D}" type="pres">
      <dgm:prSet presAssocID="{6DC1E642-8093-4FA6-95D2-4B6358FEFCA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C2E101-3701-452F-BC23-682213A383B3}" type="pres">
      <dgm:prSet presAssocID="{7B8064C6-8AE9-407C-B29D-4E5CED61323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9B0538-8348-41A4-A2A0-7D245F1730D3}" type="pres">
      <dgm:prSet presAssocID="{7B8064C6-8AE9-407C-B29D-4E5CED613230}" presName="spNode" presStyleCnt="0"/>
      <dgm:spPr/>
    </dgm:pt>
    <dgm:pt modelId="{522AD7A5-2C7B-47BD-9D97-2A18DD89DF06}" type="pres">
      <dgm:prSet presAssocID="{E2973D5F-67A9-4C22-B155-C1A362909FA4}" presName="sibTrans" presStyleLbl="sibTrans1D1" presStyleIdx="0" presStyleCnt="5"/>
      <dgm:spPr/>
      <dgm:t>
        <a:bodyPr/>
        <a:lstStyle/>
        <a:p>
          <a:endParaRPr lang="cs-CZ"/>
        </a:p>
      </dgm:t>
    </dgm:pt>
    <dgm:pt modelId="{F8DBECAA-BD69-49D8-ACE4-5C8AB8320EFD}" type="pres">
      <dgm:prSet presAssocID="{2B625F2B-0278-4C41-8142-048F3BB167F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53D8DF-6DE0-4821-8FDC-35A1A0139ABA}" type="pres">
      <dgm:prSet presAssocID="{2B625F2B-0278-4C41-8142-048F3BB167F0}" presName="spNode" presStyleCnt="0"/>
      <dgm:spPr/>
    </dgm:pt>
    <dgm:pt modelId="{B90597DA-2036-4488-B95F-B7BA97E176BB}" type="pres">
      <dgm:prSet presAssocID="{0C03D625-D926-4AF4-B0BB-F87D257C4AD3}" presName="sibTrans" presStyleLbl="sibTrans1D1" presStyleIdx="1" presStyleCnt="5"/>
      <dgm:spPr/>
      <dgm:t>
        <a:bodyPr/>
        <a:lstStyle/>
        <a:p>
          <a:endParaRPr lang="cs-CZ"/>
        </a:p>
      </dgm:t>
    </dgm:pt>
    <dgm:pt modelId="{D6C44F07-33DA-45CD-A854-AF7BF626E910}" type="pres">
      <dgm:prSet presAssocID="{114C4494-4E69-438A-95FA-F0699FCF150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8C8C2A-5E9D-47CB-AD15-EE5C9034F1AB}" type="pres">
      <dgm:prSet presAssocID="{114C4494-4E69-438A-95FA-F0699FCF1502}" presName="spNode" presStyleCnt="0"/>
      <dgm:spPr/>
    </dgm:pt>
    <dgm:pt modelId="{A16F264B-14EB-4D4C-8155-82F823CA78AD}" type="pres">
      <dgm:prSet presAssocID="{8E1B71EC-7041-4E7D-978E-785C606B17D5}" presName="sibTrans" presStyleLbl="sibTrans1D1" presStyleIdx="2" presStyleCnt="5"/>
      <dgm:spPr/>
      <dgm:t>
        <a:bodyPr/>
        <a:lstStyle/>
        <a:p>
          <a:endParaRPr lang="cs-CZ"/>
        </a:p>
      </dgm:t>
    </dgm:pt>
    <dgm:pt modelId="{1A0509A5-FE44-4FB4-B878-59CA47A8DC26}" type="pres">
      <dgm:prSet presAssocID="{589F1277-54AD-474E-BD4D-4A9CF8D330F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8DB70-7D67-4B02-B8F9-58F13D5F4ECE}" type="pres">
      <dgm:prSet presAssocID="{589F1277-54AD-474E-BD4D-4A9CF8D330F1}" presName="spNode" presStyleCnt="0"/>
      <dgm:spPr/>
    </dgm:pt>
    <dgm:pt modelId="{B4D063B7-9F92-4A64-9975-8A2202F10441}" type="pres">
      <dgm:prSet presAssocID="{5DB2CF5E-AD6B-43D0-ADAC-D10D24CD2998}" presName="sibTrans" presStyleLbl="sibTrans1D1" presStyleIdx="3" presStyleCnt="5"/>
      <dgm:spPr/>
      <dgm:t>
        <a:bodyPr/>
        <a:lstStyle/>
        <a:p>
          <a:endParaRPr lang="cs-CZ"/>
        </a:p>
      </dgm:t>
    </dgm:pt>
    <dgm:pt modelId="{B755EFF8-E9C0-4EC7-8F4E-9E553C6702D0}" type="pres">
      <dgm:prSet presAssocID="{8114E49E-79B6-4178-ABCB-60278BF0293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1885F-9038-4F98-A405-ACE561114BC1}" type="pres">
      <dgm:prSet presAssocID="{8114E49E-79B6-4178-ABCB-60278BF0293B}" presName="spNode" presStyleCnt="0"/>
      <dgm:spPr/>
    </dgm:pt>
    <dgm:pt modelId="{6B8DDD49-7900-4EC0-BD59-A474103E974B}" type="pres">
      <dgm:prSet presAssocID="{11AA9B14-966A-467E-8D33-41B53B2B1190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9E016F4E-5778-4475-A5BC-3F79A21816AB}" type="presOf" srcId="{114C4494-4E69-438A-95FA-F0699FCF1502}" destId="{D6C44F07-33DA-45CD-A854-AF7BF626E910}" srcOrd="0" destOrd="0" presId="urn:microsoft.com/office/officeart/2005/8/layout/cycle5"/>
    <dgm:cxn modelId="{4D4A470A-EC7C-4EDE-9D69-433010AF7D53}" type="presOf" srcId="{11AA9B14-966A-467E-8D33-41B53B2B1190}" destId="{6B8DDD49-7900-4EC0-BD59-A474103E974B}" srcOrd="0" destOrd="0" presId="urn:microsoft.com/office/officeart/2005/8/layout/cycle5"/>
    <dgm:cxn modelId="{34042BBB-7C7E-459B-9123-0D22124A1E37}" type="presOf" srcId="{8114E49E-79B6-4178-ABCB-60278BF0293B}" destId="{B755EFF8-E9C0-4EC7-8F4E-9E553C6702D0}" srcOrd="0" destOrd="0" presId="urn:microsoft.com/office/officeart/2005/8/layout/cycle5"/>
    <dgm:cxn modelId="{7D9096E3-F31B-4AF6-900A-EC23F7A8C808}" srcId="{6DC1E642-8093-4FA6-95D2-4B6358FEFCA2}" destId="{8114E49E-79B6-4178-ABCB-60278BF0293B}" srcOrd="4" destOrd="0" parTransId="{A188AC45-367E-4610-8080-08D33EE753EB}" sibTransId="{11AA9B14-966A-467E-8D33-41B53B2B1190}"/>
    <dgm:cxn modelId="{384722C9-CBFB-4F75-BAFD-22971C25BAE3}" type="presOf" srcId="{2B625F2B-0278-4C41-8142-048F3BB167F0}" destId="{F8DBECAA-BD69-49D8-ACE4-5C8AB8320EFD}" srcOrd="0" destOrd="0" presId="urn:microsoft.com/office/officeart/2005/8/layout/cycle5"/>
    <dgm:cxn modelId="{BD7C8BAC-343F-43E0-A7E1-19CD6AD822B4}" srcId="{6DC1E642-8093-4FA6-95D2-4B6358FEFCA2}" destId="{2B625F2B-0278-4C41-8142-048F3BB167F0}" srcOrd="1" destOrd="0" parTransId="{2F07C604-117A-4C84-8E3A-06FE4FDC7BAD}" sibTransId="{0C03D625-D926-4AF4-B0BB-F87D257C4AD3}"/>
    <dgm:cxn modelId="{A00A869F-DB16-4023-A9FC-BEE13DBFC611}" type="presOf" srcId="{0C03D625-D926-4AF4-B0BB-F87D257C4AD3}" destId="{B90597DA-2036-4488-B95F-B7BA97E176BB}" srcOrd="0" destOrd="0" presId="urn:microsoft.com/office/officeart/2005/8/layout/cycle5"/>
    <dgm:cxn modelId="{BE102EFD-A726-43A1-813D-A7AC4FF3C0B6}" type="presOf" srcId="{589F1277-54AD-474E-BD4D-4A9CF8D330F1}" destId="{1A0509A5-FE44-4FB4-B878-59CA47A8DC26}" srcOrd="0" destOrd="0" presId="urn:microsoft.com/office/officeart/2005/8/layout/cycle5"/>
    <dgm:cxn modelId="{A1C3D1FE-500A-4EC1-BB48-07F81E80D0E6}" srcId="{6DC1E642-8093-4FA6-95D2-4B6358FEFCA2}" destId="{114C4494-4E69-438A-95FA-F0699FCF1502}" srcOrd="2" destOrd="0" parTransId="{6B008E2B-9766-4C87-A024-D42CC8A39FB8}" sibTransId="{8E1B71EC-7041-4E7D-978E-785C606B17D5}"/>
    <dgm:cxn modelId="{C4AADDBC-FBD0-4C08-AB94-71E03C08520E}" type="presOf" srcId="{5DB2CF5E-AD6B-43D0-ADAC-D10D24CD2998}" destId="{B4D063B7-9F92-4A64-9975-8A2202F10441}" srcOrd="0" destOrd="0" presId="urn:microsoft.com/office/officeart/2005/8/layout/cycle5"/>
    <dgm:cxn modelId="{B7D055FF-016A-4D0B-BE91-DB40024A0FD5}" type="presOf" srcId="{E2973D5F-67A9-4C22-B155-C1A362909FA4}" destId="{522AD7A5-2C7B-47BD-9D97-2A18DD89DF06}" srcOrd="0" destOrd="0" presId="urn:microsoft.com/office/officeart/2005/8/layout/cycle5"/>
    <dgm:cxn modelId="{B4C33578-626C-4979-8875-4A7D2D93FE2E}" type="presOf" srcId="{8E1B71EC-7041-4E7D-978E-785C606B17D5}" destId="{A16F264B-14EB-4D4C-8155-82F823CA78AD}" srcOrd="0" destOrd="0" presId="urn:microsoft.com/office/officeart/2005/8/layout/cycle5"/>
    <dgm:cxn modelId="{D82332F4-0B13-4302-99F9-ECE6844E7609}" type="presOf" srcId="{6DC1E642-8093-4FA6-95D2-4B6358FEFCA2}" destId="{38E7FD60-2030-40FF-BE41-B6CA638F239D}" srcOrd="0" destOrd="0" presId="urn:microsoft.com/office/officeart/2005/8/layout/cycle5"/>
    <dgm:cxn modelId="{52FF0210-B3A4-44A7-907C-5BAA8F00D92F}" srcId="{6DC1E642-8093-4FA6-95D2-4B6358FEFCA2}" destId="{7B8064C6-8AE9-407C-B29D-4E5CED613230}" srcOrd="0" destOrd="0" parTransId="{5E905990-BA41-46A3-90D1-C18393BC34EE}" sibTransId="{E2973D5F-67A9-4C22-B155-C1A362909FA4}"/>
    <dgm:cxn modelId="{E22B827D-9B44-4DE4-AFA8-EC482D74AE5B}" srcId="{6DC1E642-8093-4FA6-95D2-4B6358FEFCA2}" destId="{589F1277-54AD-474E-BD4D-4A9CF8D330F1}" srcOrd="3" destOrd="0" parTransId="{AC60C976-E2C1-481A-B48B-EC0B43692FA0}" sibTransId="{5DB2CF5E-AD6B-43D0-ADAC-D10D24CD2998}"/>
    <dgm:cxn modelId="{BA9F26D8-0A6E-49CB-AF9D-45FAB3C9ABF9}" type="presOf" srcId="{7B8064C6-8AE9-407C-B29D-4E5CED613230}" destId="{91C2E101-3701-452F-BC23-682213A383B3}" srcOrd="0" destOrd="0" presId="urn:microsoft.com/office/officeart/2005/8/layout/cycle5"/>
    <dgm:cxn modelId="{0EE5F4C6-1EE8-413C-A464-B67AC634A5AB}" type="presParOf" srcId="{38E7FD60-2030-40FF-BE41-B6CA638F239D}" destId="{91C2E101-3701-452F-BC23-682213A383B3}" srcOrd="0" destOrd="0" presId="urn:microsoft.com/office/officeart/2005/8/layout/cycle5"/>
    <dgm:cxn modelId="{E48B1794-1589-4280-ACFB-35082129C4EC}" type="presParOf" srcId="{38E7FD60-2030-40FF-BE41-B6CA638F239D}" destId="{839B0538-8348-41A4-A2A0-7D245F1730D3}" srcOrd="1" destOrd="0" presId="urn:microsoft.com/office/officeart/2005/8/layout/cycle5"/>
    <dgm:cxn modelId="{EEB696C4-24B7-4AD2-BE9B-00BC6C262936}" type="presParOf" srcId="{38E7FD60-2030-40FF-BE41-B6CA638F239D}" destId="{522AD7A5-2C7B-47BD-9D97-2A18DD89DF06}" srcOrd="2" destOrd="0" presId="urn:microsoft.com/office/officeart/2005/8/layout/cycle5"/>
    <dgm:cxn modelId="{B7552137-3AF0-4469-B223-A1D1060C4443}" type="presParOf" srcId="{38E7FD60-2030-40FF-BE41-B6CA638F239D}" destId="{F8DBECAA-BD69-49D8-ACE4-5C8AB8320EFD}" srcOrd="3" destOrd="0" presId="urn:microsoft.com/office/officeart/2005/8/layout/cycle5"/>
    <dgm:cxn modelId="{B886768A-F1DA-4542-B8A9-94C1210A67FE}" type="presParOf" srcId="{38E7FD60-2030-40FF-BE41-B6CA638F239D}" destId="{6353D8DF-6DE0-4821-8FDC-35A1A0139ABA}" srcOrd="4" destOrd="0" presId="urn:microsoft.com/office/officeart/2005/8/layout/cycle5"/>
    <dgm:cxn modelId="{FCC6B9D3-B5AE-46CD-A2EA-960BB393820D}" type="presParOf" srcId="{38E7FD60-2030-40FF-BE41-B6CA638F239D}" destId="{B90597DA-2036-4488-B95F-B7BA97E176BB}" srcOrd="5" destOrd="0" presId="urn:microsoft.com/office/officeart/2005/8/layout/cycle5"/>
    <dgm:cxn modelId="{032E2D07-00FE-412A-93D9-5D05865346B9}" type="presParOf" srcId="{38E7FD60-2030-40FF-BE41-B6CA638F239D}" destId="{D6C44F07-33DA-45CD-A854-AF7BF626E910}" srcOrd="6" destOrd="0" presId="urn:microsoft.com/office/officeart/2005/8/layout/cycle5"/>
    <dgm:cxn modelId="{27C385FB-0E1C-405B-9BF2-3D37DB94E970}" type="presParOf" srcId="{38E7FD60-2030-40FF-BE41-B6CA638F239D}" destId="{0A8C8C2A-5E9D-47CB-AD15-EE5C9034F1AB}" srcOrd="7" destOrd="0" presId="urn:microsoft.com/office/officeart/2005/8/layout/cycle5"/>
    <dgm:cxn modelId="{A00E64D4-79DC-4355-8DDF-5534323D6C12}" type="presParOf" srcId="{38E7FD60-2030-40FF-BE41-B6CA638F239D}" destId="{A16F264B-14EB-4D4C-8155-82F823CA78AD}" srcOrd="8" destOrd="0" presId="urn:microsoft.com/office/officeart/2005/8/layout/cycle5"/>
    <dgm:cxn modelId="{78F76B57-13E5-4F99-A726-13EFFFE78A19}" type="presParOf" srcId="{38E7FD60-2030-40FF-BE41-B6CA638F239D}" destId="{1A0509A5-FE44-4FB4-B878-59CA47A8DC26}" srcOrd="9" destOrd="0" presId="urn:microsoft.com/office/officeart/2005/8/layout/cycle5"/>
    <dgm:cxn modelId="{2DDC6C4A-1BA0-4286-A5B1-DD715BB6A638}" type="presParOf" srcId="{38E7FD60-2030-40FF-BE41-B6CA638F239D}" destId="{72F8DB70-7D67-4B02-B8F9-58F13D5F4ECE}" srcOrd="10" destOrd="0" presId="urn:microsoft.com/office/officeart/2005/8/layout/cycle5"/>
    <dgm:cxn modelId="{C26397C1-2851-4A45-9663-38C63BD4DEF1}" type="presParOf" srcId="{38E7FD60-2030-40FF-BE41-B6CA638F239D}" destId="{B4D063B7-9F92-4A64-9975-8A2202F10441}" srcOrd="11" destOrd="0" presId="urn:microsoft.com/office/officeart/2005/8/layout/cycle5"/>
    <dgm:cxn modelId="{A3DE0692-A0CC-4962-99FA-A499C4C344A5}" type="presParOf" srcId="{38E7FD60-2030-40FF-BE41-B6CA638F239D}" destId="{B755EFF8-E9C0-4EC7-8F4E-9E553C6702D0}" srcOrd="12" destOrd="0" presId="urn:microsoft.com/office/officeart/2005/8/layout/cycle5"/>
    <dgm:cxn modelId="{FAB700BA-CDBB-4DCF-AA40-842E82C2F9F3}" type="presParOf" srcId="{38E7FD60-2030-40FF-BE41-B6CA638F239D}" destId="{24A1885F-9038-4F98-A405-ACE561114BC1}" srcOrd="13" destOrd="0" presId="urn:microsoft.com/office/officeart/2005/8/layout/cycle5"/>
    <dgm:cxn modelId="{09431E55-E3BC-4B46-9CA2-8260C1EAB7D2}" type="presParOf" srcId="{38E7FD60-2030-40FF-BE41-B6CA638F239D}" destId="{6B8DDD49-7900-4EC0-BD59-A474103E974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72214D6-7E16-43C9-8659-B2EE1F350C57}">
      <dsp:nvSpPr>
        <dsp:cNvPr id="0" name=""/>
        <dsp:cNvSpPr/>
      </dsp:nvSpPr>
      <dsp:spPr>
        <a:xfrm>
          <a:off x="2373658" y="521839"/>
          <a:ext cx="3482283" cy="3482283"/>
        </a:xfrm>
        <a:prstGeom prst="blockArc">
          <a:avLst>
            <a:gd name="adj1" fmla="val 10800000"/>
            <a:gd name="adj2" fmla="val 162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4CB12-273C-4AC5-85BC-7DD8F2DE502A}">
      <dsp:nvSpPr>
        <dsp:cNvPr id="0" name=""/>
        <dsp:cNvSpPr/>
      </dsp:nvSpPr>
      <dsp:spPr>
        <a:xfrm>
          <a:off x="2373658" y="521839"/>
          <a:ext cx="3482283" cy="3482283"/>
        </a:xfrm>
        <a:prstGeom prst="blockArc">
          <a:avLst>
            <a:gd name="adj1" fmla="val 5400000"/>
            <a:gd name="adj2" fmla="val 108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F9E0A-786A-4E79-A626-9739E39144D9}">
      <dsp:nvSpPr>
        <dsp:cNvPr id="0" name=""/>
        <dsp:cNvSpPr/>
      </dsp:nvSpPr>
      <dsp:spPr>
        <a:xfrm>
          <a:off x="2373658" y="521839"/>
          <a:ext cx="3482283" cy="3482283"/>
        </a:xfrm>
        <a:prstGeom prst="blockArc">
          <a:avLst>
            <a:gd name="adj1" fmla="val 0"/>
            <a:gd name="adj2" fmla="val 54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3D598-39D0-4DC3-8877-35CB8230B976}">
      <dsp:nvSpPr>
        <dsp:cNvPr id="0" name=""/>
        <dsp:cNvSpPr/>
      </dsp:nvSpPr>
      <dsp:spPr>
        <a:xfrm>
          <a:off x="2373658" y="521839"/>
          <a:ext cx="3482283" cy="3482283"/>
        </a:xfrm>
        <a:prstGeom prst="blockArc">
          <a:avLst>
            <a:gd name="adj1" fmla="val 16200000"/>
            <a:gd name="adj2" fmla="val 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A0EF2-4331-4C38-A968-5C7C8CD5E8F1}">
      <dsp:nvSpPr>
        <dsp:cNvPr id="0" name=""/>
        <dsp:cNvSpPr/>
      </dsp:nvSpPr>
      <dsp:spPr>
        <a:xfrm>
          <a:off x="3313137" y="1461318"/>
          <a:ext cx="1603325" cy="16033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10</a:t>
          </a:r>
          <a:endParaRPr lang="cs-CZ" sz="6500" kern="1200" dirty="0"/>
        </a:p>
      </dsp:txBody>
      <dsp:txXfrm>
        <a:off x="3313137" y="1461318"/>
        <a:ext cx="1603325" cy="1603325"/>
      </dsp:txXfrm>
    </dsp:sp>
    <dsp:sp modelId="{D8C5A7E2-9C01-4110-8898-4D5D14389EBA}">
      <dsp:nvSpPr>
        <dsp:cNvPr id="0" name=""/>
        <dsp:cNvSpPr/>
      </dsp:nvSpPr>
      <dsp:spPr>
        <a:xfrm>
          <a:off x="3553636" y="1079"/>
          <a:ext cx="1122327" cy="11223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2</a:t>
          </a:r>
          <a:endParaRPr lang="cs-CZ" sz="4800" kern="1200" dirty="0"/>
        </a:p>
      </dsp:txBody>
      <dsp:txXfrm>
        <a:off x="3553636" y="1079"/>
        <a:ext cx="1122327" cy="1122327"/>
      </dsp:txXfrm>
    </dsp:sp>
    <dsp:sp modelId="{ACAECB03-8308-49FB-AA49-0D4AE9A0880A}">
      <dsp:nvSpPr>
        <dsp:cNvPr id="0" name=""/>
        <dsp:cNvSpPr/>
      </dsp:nvSpPr>
      <dsp:spPr>
        <a:xfrm>
          <a:off x="5254373" y="1701817"/>
          <a:ext cx="1122327" cy="11223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4</a:t>
          </a:r>
          <a:endParaRPr lang="cs-CZ" sz="4800" kern="1200" dirty="0"/>
        </a:p>
      </dsp:txBody>
      <dsp:txXfrm>
        <a:off x="5254373" y="1701817"/>
        <a:ext cx="1122327" cy="1122327"/>
      </dsp:txXfrm>
    </dsp:sp>
    <dsp:sp modelId="{48E2BF38-9837-4FBC-B2D7-C167F9E6FC4E}">
      <dsp:nvSpPr>
        <dsp:cNvPr id="0" name=""/>
        <dsp:cNvSpPr/>
      </dsp:nvSpPr>
      <dsp:spPr>
        <a:xfrm>
          <a:off x="3553636" y="3402555"/>
          <a:ext cx="1122327" cy="11223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8</a:t>
          </a:r>
          <a:endParaRPr lang="cs-CZ" sz="4800" kern="1200" dirty="0"/>
        </a:p>
      </dsp:txBody>
      <dsp:txXfrm>
        <a:off x="3553636" y="3402555"/>
        <a:ext cx="1122327" cy="1122327"/>
      </dsp:txXfrm>
    </dsp:sp>
    <dsp:sp modelId="{C31206EF-DED0-44F8-8FBE-95F8CF5BDFD6}">
      <dsp:nvSpPr>
        <dsp:cNvPr id="0" name=""/>
        <dsp:cNvSpPr/>
      </dsp:nvSpPr>
      <dsp:spPr>
        <a:xfrm>
          <a:off x="1852898" y="1701817"/>
          <a:ext cx="1122327" cy="11223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6</a:t>
          </a:r>
          <a:endParaRPr lang="cs-CZ" sz="4800" kern="1200" dirty="0"/>
        </a:p>
      </dsp:txBody>
      <dsp:txXfrm>
        <a:off x="1852898" y="1701817"/>
        <a:ext cx="1122327" cy="112232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C2E101-3701-452F-BC23-682213A383B3}">
      <dsp:nvSpPr>
        <dsp:cNvPr id="0" name=""/>
        <dsp:cNvSpPr/>
      </dsp:nvSpPr>
      <dsp:spPr>
        <a:xfrm>
          <a:off x="3371403" y="736"/>
          <a:ext cx="1486792" cy="966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</a:t>
          </a:r>
          <a:endParaRPr lang="cs-CZ" sz="4000" kern="1200" dirty="0"/>
        </a:p>
      </dsp:txBody>
      <dsp:txXfrm>
        <a:off x="3371403" y="736"/>
        <a:ext cx="1486792" cy="966415"/>
      </dsp:txXfrm>
    </dsp:sp>
    <dsp:sp modelId="{522AD7A5-2C7B-47BD-9D97-2A18DD89DF06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874166" y="245702"/>
              </a:moveTo>
              <a:arcTo wR="1931434" hR="1931434" stAng="17952946" swAng="121231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DBECAA-BD69-49D8-ACE4-5C8AB8320EFD}">
      <dsp:nvSpPr>
        <dsp:cNvPr id="0" name=""/>
        <dsp:cNvSpPr/>
      </dsp:nvSpPr>
      <dsp:spPr>
        <a:xfrm>
          <a:off x="5208306" y="1335324"/>
          <a:ext cx="1486792" cy="966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3</a:t>
          </a:r>
          <a:endParaRPr lang="cs-CZ" sz="4000" kern="1200" dirty="0"/>
        </a:p>
      </dsp:txBody>
      <dsp:txXfrm>
        <a:off x="5208306" y="1335324"/>
        <a:ext cx="1486792" cy="966415"/>
      </dsp:txXfrm>
    </dsp:sp>
    <dsp:sp modelId="{B90597DA-2036-4488-B95F-B7BA97E176BB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858244" y="2064990"/>
              </a:moveTo>
              <a:arcTo wR="1931434" hR="1931434" stAng="21837907" swAng="136032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C44F07-33DA-45CD-A854-AF7BF626E910}">
      <dsp:nvSpPr>
        <dsp:cNvPr id="0" name=""/>
        <dsp:cNvSpPr/>
      </dsp:nvSpPr>
      <dsp:spPr>
        <a:xfrm>
          <a:off x="4506671" y="3494733"/>
          <a:ext cx="1486792" cy="966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5</a:t>
          </a:r>
          <a:endParaRPr lang="cs-CZ" sz="4000" kern="1200" dirty="0"/>
        </a:p>
      </dsp:txBody>
      <dsp:txXfrm>
        <a:off x="4506671" y="3494733"/>
        <a:ext cx="1486792" cy="966415"/>
      </dsp:txXfrm>
    </dsp:sp>
    <dsp:sp modelId="{A16F264B-14EB-4D4C-8155-82F823CA78AD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168696" y="3848239"/>
              </a:moveTo>
              <a:arcTo wR="1931434" hR="1931434" stAng="4976630" swAng="84674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0509A5-FE44-4FB4-B878-59CA47A8DC26}">
      <dsp:nvSpPr>
        <dsp:cNvPr id="0" name=""/>
        <dsp:cNvSpPr/>
      </dsp:nvSpPr>
      <dsp:spPr>
        <a:xfrm>
          <a:off x="2236135" y="3494733"/>
          <a:ext cx="1486792" cy="966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7</a:t>
          </a:r>
          <a:endParaRPr lang="cs-CZ" sz="4000" kern="1200" dirty="0"/>
        </a:p>
      </dsp:txBody>
      <dsp:txXfrm>
        <a:off x="2236135" y="3494733"/>
        <a:ext cx="1486792" cy="966415"/>
      </dsp:txXfrm>
    </dsp:sp>
    <dsp:sp modelId="{B4D063B7-9F92-4A64-9975-8A2202F10441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04996" y="2797373"/>
              </a:moveTo>
              <a:arcTo wR="1931434" hR="1931434" stAng="9201766" swAng="136032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55EFF8-E9C0-4EC7-8F4E-9E553C6702D0}">
      <dsp:nvSpPr>
        <dsp:cNvPr id="0" name=""/>
        <dsp:cNvSpPr/>
      </dsp:nvSpPr>
      <dsp:spPr>
        <a:xfrm>
          <a:off x="1534500" y="1335324"/>
          <a:ext cx="1486792" cy="966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9</a:t>
          </a:r>
          <a:endParaRPr lang="cs-CZ" sz="4000" kern="1200" dirty="0"/>
        </a:p>
      </dsp:txBody>
      <dsp:txXfrm>
        <a:off x="1534500" y="1335324"/>
        <a:ext cx="1486792" cy="966415"/>
      </dsp:txXfrm>
    </dsp:sp>
    <dsp:sp modelId="{6B8DDD49-7900-4EC0-BD59-A474103E974B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464490" y="675044"/>
              </a:moveTo>
              <a:arcTo wR="1931434" hR="1931434" stAng="13234739" swAng="121231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83B72-B21A-41A1-9019-71A59C9EEA8C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91B5A-7D66-4C57-BCD3-24FB3C6D69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58728-6523-4816-808B-66C1613F70B9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5A8DA-82B7-4C65-BEC7-EF5F55101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F70DA-0128-48C1-AD2E-C87812AAB30D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4B2FC-D7CB-474F-8F09-3BAD258F0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E9CEF-CAE6-4AE5-BE48-9CDFC2ACB678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E71B4-5714-4CA0-AE0B-3951020EC6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6AFCE-F0C2-4465-A287-5467E6EAB5C6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5728A-BD79-49FE-B6D0-009806AB6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C2EDF-B521-433B-9CD1-04021EA6F9C0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36AA-0E53-45EE-84E1-1F5465806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20908-7F81-4336-B0BE-EBA2FE9C4D2F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B9E6E-3B84-41B8-A2D5-A1D54CFC4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A6768-36C6-4CC4-B043-833736CD7F6E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E3A87-031B-4028-90C7-8B391DF916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F5679-0CC5-418F-A29A-7113CD511F2A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2B906-A365-4E8A-A053-17E03D71A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5057F-55DB-457F-A6DD-6DA52656DB6A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068C3-37DB-46C4-84F9-D17B56B38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D82E7-BA09-4B40-A05A-51CFE01BC7B4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ECF9B-2870-43BB-9081-280191E91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F1EBBC-AE78-4545-8574-752A44EFB9C0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116880-0890-4BDB-845C-70541BFE9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Název </a:t>
            </a:r>
            <a:r>
              <a:rPr lang="cs-CZ" sz="1600" dirty="0" err="1" smtClean="0"/>
              <a:t>DUMu</a:t>
            </a:r>
            <a:r>
              <a:rPr lang="cs-CZ" sz="1600" smtClean="0"/>
              <a:t>:VY_22_INOVACE_24_5_HH </a:t>
            </a:r>
            <a:r>
              <a:rPr lang="cs-CZ" sz="1600" dirty="0" smtClean="0"/>
              <a:t>2 NUMBERS – SCHOOL TIME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</a:t>
            </a:r>
            <a:r>
              <a:rPr lang="cs-CZ" sz="1600" dirty="0" smtClean="0"/>
              <a:t>oblast/Předmět/Téma: Jazyk a jazyková komunikace/ Anglický jazyk/ </a:t>
            </a:r>
            <a:r>
              <a:rPr lang="cs-CZ" sz="1600" dirty="0" err="1" smtClean="0"/>
              <a:t>School</a:t>
            </a:r>
            <a:r>
              <a:rPr lang="cs-CZ" sz="1600" dirty="0" smtClean="0"/>
              <a:t> </a:t>
            </a:r>
            <a:r>
              <a:rPr lang="cs-CZ" sz="1600" dirty="0" err="1" smtClean="0"/>
              <a:t>time</a:t>
            </a:r>
            <a:endParaRPr lang="cs-CZ" sz="1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Interaktivní tabule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Zopakování číslovek a školních předmětů.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</a:t>
            </a:r>
            <a:r>
              <a:rPr lang="cs-CZ" sz="1700" dirty="0" smtClean="0"/>
              <a:t>třídě: II.A – Mgr. </a:t>
            </a:r>
            <a:r>
              <a:rPr lang="cs-CZ" sz="1700" dirty="0" err="1" smtClean="0"/>
              <a:t>Leskotová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13. 11. 2012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13. 11.  2012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číslovky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číslovky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Použij číslovku a řekni předmět.</a:t>
            </a:r>
            <a:endParaRPr lang="cs-CZ" dirty="0"/>
          </a:p>
        </p:txBody>
      </p:sp>
      <p:pic>
        <p:nvPicPr>
          <p:cNvPr id="1026" name="Picture 2" descr="C:\Documents and Settings\milan rejzl\Local Settings\Temporary Internet Files\Content.IE5\SSEBVO22\MP90038751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979" y="1700808"/>
            <a:ext cx="3129320" cy="2232248"/>
          </a:xfrm>
          <a:prstGeom prst="rect">
            <a:avLst/>
          </a:prstGeom>
          <a:noFill/>
        </p:spPr>
      </p:pic>
      <p:pic>
        <p:nvPicPr>
          <p:cNvPr id="1027" name="Picture 3" descr="C:\Documents and Settings\milan rejzl\Local Settings\Temporary Internet Files\Content.IE5\L2DCD3WU\MP9004088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04864"/>
            <a:ext cx="3933056" cy="3933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číslovku a spočítej předměty.</a:t>
            </a:r>
            <a:endParaRPr lang="cs-CZ" dirty="0"/>
          </a:p>
        </p:txBody>
      </p:sp>
      <p:pic>
        <p:nvPicPr>
          <p:cNvPr id="2050" name="Picture 2" descr="C:\Documents and Settings\milan rejzl\Local Settings\Temporary Internet Files\Content.IE5\L2DCD3WU\MC900441468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2307532" cy="2307532"/>
          </a:xfrm>
          <a:prstGeom prst="rect">
            <a:avLst/>
          </a:prstGeom>
          <a:noFill/>
        </p:spPr>
      </p:pic>
      <p:pic>
        <p:nvPicPr>
          <p:cNvPr id="2051" name="Picture 3" descr="C:\Documents and Settings\milan rejzl\Local Settings\Temporary Internet Files\Content.IE5\SSEBVO22\MP9004484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412776"/>
            <a:ext cx="1966298" cy="2304256"/>
          </a:xfrm>
          <a:prstGeom prst="rect">
            <a:avLst/>
          </a:prstGeom>
          <a:noFill/>
        </p:spPr>
      </p:pic>
      <p:pic>
        <p:nvPicPr>
          <p:cNvPr id="2052" name="Picture 4" descr="C:\Documents and Settings\milan rejzl\Local Settings\Temporary Internet Files\Content.IE5\77NQ5SFJ\MP9004308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149080"/>
            <a:ext cx="3249245" cy="2160240"/>
          </a:xfrm>
          <a:prstGeom prst="rect">
            <a:avLst/>
          </a:prstGeom>
          <a:noFill/>
        </p:spPr>
      </p:pic>
      <p:pic>
        <p:nvPicPr>
          <p:cNvPr id="2053" name="Picture 5" descr="C:\Documents and Settings\milan rejzl\Local Settings\Temporary Internet Files\Content.IE5\AMN3OJ20\MP9004389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020660"/>
            <a:ext cx="2775188" cy="2837340"/>
          </a:xfrm>
          <a:prstGeom prst="rect">
            <a:avLst/>
          </a:prstGeom>
          <a:noFill/>
        </p:spPr>
      </p:pic>
      <p:pic>
        <p:nvPicPr>
          <p:cNvPr id="2054" name="Picture 6" descr="C:\Documents and Settings\milan rejzl\Local Settings\Temporary Internet Files\Content.IE5\SSEBVO22\MP90040067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1844824"/>
            <a:ext cx="2146350" cy="2146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předměty.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milan rejzl\Local Settings\Temporary Internet Files\Content.IE5\77NQ5SFJ\MP9004089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844824"/>
            <a:ext cx="3744416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pera.</a:t>
            </a:r>
            <a:endParaRPr lang="cs-CZ" dirty="0"/>
          </a:p>
        </p:txBody>
      </p:sp>
      <p:pic>
        <p:nvPicPr>
          <p:cNvPr id="4098" name="Picture 2" descr="C:\Documents and Settings\milan rejzl\Local Settings\Temporary Internet Files\Content.IE5\L2DCD3WU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060848"/>
            <a:ext cx="2235696" cy="2235696"/>
          </a:xfrm>
          <a:prstGeom prst="rect">
            <a:avLst/>
          </a:prstGeom>
          <a:noFill/>
        </p:spPr>
      </p:pic>
      <p:pic>
        <p:nvPicPr>
          <p:cNvPr id="4099" name="Picture 3" descr="C:\Documents and Settings\milan rejzl\Local Settings\Temporary Internet Files\Content.IE5\SSEBVO22\MP90038763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844824"/>
            <a:ext cx="3043140" cy="2170773"/>
          </a:xfrm>
          <a:prstGeom prst="rect">
            <a:avLst/>
          </a:prstGeom>
          <a:noFill/>
        </p:spPr>
      </p:pic>
      <p:pic>
        <p:nvPicPr>
          <p:cNvPr id="4100" name="Picture 4" descr="C:\Documents and Settings\milan rejzl\Local Settings\Temporary Internet Files\Content.IE5\AMN3OJ20\MP9003415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70980" y="3717032"/>
            <a:ext cx="2534075" cy="1807640"/>
          </a:xfrm>
          <a:prstGeom prst="rect">
            <a:avLst/>
          </a:prstGeom>
          <a:noFill/>
        </p:spPr>
      </p:pic>
      <p:pic>
        <p:nvPicPr>
          <p:cNvPr id="4101" name="Picture 5" descr="C:\Documents and Settings\milan rejzl\Local Settings\Temporary Internet Files\Content.IE5\SSEBVO22\MP9004279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077072"/>
            <a:ext cx="1662742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zde předmětů?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Documents and Settings\milan rejzl\Local Settings\Temporary Internet Files\Content.IE5\L2DCD3WU\MC900234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76872"/>
            <a:ext cx="2301089" cy="2032503"/>
          </a:xfrm>
          <a:prstGeom prst="rect">
            <a:avLst/>
          </a:prstGeom>
          <a:noFill/>
        </p:spPr>
      </p:pic>
      <p:pic>
        <p:nvPicPr>
          <p:cNvPr id="5123" name="Picture 3" descr="C:\Documents and Settings\milan rejzl\Local Settings\Temporary Internet Files\Content.IE5\SSEBVO22\MP9003415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420888"/>
            <a:ext cx="3657600" cy="2609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tu sešitů?</a:t>
            </a:r>
            <a:endParaRPr lang="cs-CZ" dirty="0"/>
          </a:p>
        </p:txBody>
      </p:sp>
      <p:pic>
        <p:nvPicPr>
          <p:cNvPr id="6146" name="Picture 2" descr="C:\Documents and Settings\milan rejzl\Local Settings\Temporary Internet Files\Content.IE5\AMN3OJ20\MC9001993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2897853" cy="1893227"/>
          </a:xfrm>
          <a:prstGeom prst="rect">
            <a:avLst/>
          </a:prstGeom>
          <a:noFill/>
        </p:spPr>
      </p:pic>
      <p:pic>
        <p:nvPicPr>
          <p:cNvPr id="6147" name="Picture 3" descr="C:\Documents and Settings\milan rejzl\Local Settings\Temporary Internet Files\Content.IE5\77NQ5SFJ\MC9004134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4005064"/>
            <a:ext cx="2358634" cy="2299240"/>
          </a:xfrm>
          <a:prstGeom prst="rect">
            <a:avLst/>
          </a:prstGeom>
          <a:noFill/>
        </p:spPr>
      </p:pic>
      <p:pic>
        <p:nvPicPr>
          <p:cNvPr id="6148" name="Picture 4" descr="C:\Documents and Settings\milan rejzl\Local Settings\Temporary Internet Files\Content.IE5\L2DCD3WU\MC900415484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700808"/>
            <a:ext cx="3398485" cy="2500380"/>
          </a:xfrm>
          <a:prstGeom prst="rect">
            <a:avLst/>
          </a:prstGeom>
          <a:noFill/>
        </p:spPr>
      </p:pic>
      <p:pic>
        <p:nvPicPr>
          <p:cNvPr id="6149" name="Picture 5" descr="C:\Documents and Settings\milan rejzl\Local Settings\Temporary Internet Files\Content.IE5\SSEBVO22\MC9004104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149080"/>
            <a:ext cx="2393797" cy="2446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 	MAIDMENT, Stella, ROBERTS, </a:t>
            </a:r>
            <a:r>
              <a:rPr lang="cs-CZ" dirty="0" err="1" smtClean="0"/>
              <a:t>Lorena</a:t>
            </a:r>
            <a:r>
              <a:rPr lang="cs-CZ" dirty="0" smtClean="0"/>
              <a:t>. </a:t>
            </a:r>
            <a:r>
              <a:rPr lang="cs-CZ" i="1" dirty="0" smtClean="0"/>
              <a:t>HAPPY HOUSE New </a:t>
            </a:r>
            <a:r>
              <a:rPr lang="cs-CZ" i="1" dirty="0" err="1" smtClean="0"/>
              <a:t>Edition</a:t>
            </a:r>
            <a:r>
              <a:rPr lang="cs-CZ" i="1" dirty="0" smtClean="0"/>
              <a:t> 2 první vydání</a:t>
            </a:r>
            <a:r>
              <a:rPr lang="cs-CZ" dirty="0" smtClean="0"/>
              <a:t>. China: OXFORD, 2009, str. 15, str. 17, </a:t>
            </a:r>
          </a:p>
          <a:p>
            <a:r>
              <a:rPr lang="cs-CZ" dirty="0" smtClean="0"/>
              <a:t> ISBN 978-0-19-475105-6.</a:t>
            </a:r>
          </a:p>
          <a:p>
            <a:r>
              <a:rPr lang="cs-CZ" dirty="0" smtClean="0"/>
              <a:t>Obrázky použité v prezentaci jsou dostupné pod licencí Microsoft Office 2010 na www.office.</a:t>
            </a:r>
            <a:r>
              <a:rPr lang="cs-CZ" dirty="0" err="1" smtClean="0"/>
              <a:t>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81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Pojmenuj číslovky</vt:lpstr>
      <vt:lpstr>Pojmenuj číslovky</vt:lpstr>
      <vt:lpstr>Použij číslovku a řekni předmět.</vt:lpstr>
      <vt:lpstr>Řekni číslovku a spočítej předměty.</vt:lpstr>
      <vt:lpstr>Spočítej předměty.</vt:lpstr>
      <vt:lpstr>Spočítej pera.</vt:lpstr>
      <vt:lpstr>Kolik je zde předmětů?</vt:lpstr>
      <vt:lpstr>Kolik je tu sešitů?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Ing. Milan Rejzl</cp:lastModifiedBy>
  <cp:revision>29</cp:revision>
  <dcterms:created xsi:type="dcterms:W3CDTF">2012-02-01T08:51:03Z</dcterms:created>
  <dcterms:modified xsi:type="dcterms:W3CDTF">2012-12-06T19:13:55Z</dcterms:modified>
</cp:coreProperties>
</file>