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552" autoAdjust="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VY_32_INOVACE_3/18_ VZTAH O X VÍCE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VZTAH O X VÍCE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PROJEKTU:CZ.1.07/1.4.00/21.0822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78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vhodný do matematiky pro žáky základní školy praktické </a:t>
            </a:r>
            <a:r>
              <a:rPr lang="cs-CZ" dirty="0" smtClean="0"/>
              <a:t>ve </a:t>
            </a:r>
            <a:r>
              <a:rPr lang="cs-CZ" dirty="0" smtClean="0"/>
              <a:t>3</a:t>
            </a:r>
            <a:r>
              <a:rPr lang="cs-CZ" dirty="0" smtClean="0"/>
              <a:t>. ročníku. </a:t>
            </a:r>
            <a:r>
              <a:rPr lang="cs-CZ" dirty="0" smtClean="0"/>
              <a:t>Slouží k </a:t>
            </a:r>
            <a:r>
              <a:rPr lang="cs-CZ" dirty="0" smtClean="0"/>
              <a:t>procvičení </a:t>
            </a:r>
            <a:r>
              <a:rPr lang="cs-CZ" dirty="0" smtClean="0"/>
              <a:t>vztahu o x více.</a:t>
            </a:r>
          </a:p>
          <a:p>
            <a:r>
              <a:rPr lang="cs-CZ" dirty="0" smtClean="0"/>
              <a:t>Materiál slouží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bezchybně poznávali, kde je více prvků, pečlivě pod obrázky vyznačovali nejdřív stejně, pak více. Ani výpočty s užitím vztahu o x více jim nedělali problém. Pracovali aktivně a bystře.</a:t>
            </a:r>
            <a:endParaRPr lang="cs-CZ" dirty="0" smtClean="0"/>
          </a:p>
          <a:p>
            <a:r>
              <a:rPr lang="cs-CZ" dirty="0" smtClean="0"/>
              <a:t>Vytvořeno: </a:t>
            </a:r>
            <a:r>
              <a:rPr lang="cs-CZ" dirty="0" smtClean="0"/>
              <a:t>listopad </a:t>
            </a:r>
            <a:r>
              <a:rPr lang="cs-CZ" dirty="0" smtClean="0"/>
              <a:t>2011</a:t>
            </a:r>
            <a:r>
              <a:rPr lang="cs-CZ" dirty="0" smtClean="0"/>
              <a:t>.</a:t>
            </a:r>
          </a:p>
          <a:p>
            <a:r>
              <a:rPr lang="cs-CZ" dirty="0" smtClean="0"/>
              <a:t>Ověřeno : 25.11.2011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2" y="642918"/>
            <a:ext cx="5786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Zakroužkuj, kde je více prvků.</a:t>
            </a:r>
            <a:endParaRPr lang="cs-CZ" dirty="0"/>
          </a:p>
        </p:txBody>
      </p:sp>
      <p:pic>
        <p:nvPicPr>
          <p:cNvPr id="1026" name="Picture 2" descr="C:\Documents and Settings\PC\Local Settings\Temporary Internet Files\Content.IE5\433WF6PA\MC9004414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214422"/>
            <a:ext cx="466724" cy="624475"/>
          </a:xfrm>
          <a:prstGeom prst="rect">
            <a:avLst/>
          </a:prstGeom>
          <a:noFill/>
        </p:spPr>
      </p:pic>
      <p:pic>
        <p:nvPicPr>
          <p:cNvPr id="6" name="Picture 2" descr="C:\Documents and Settings\PC\Local Settings\Temporary Internet Files\Content.IE5\433WF6PA\MC9004414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1214422"/>
            <a:ext cx="466724" cy="624475"/>
          </a:xfrm>
          <a:prstGeom prst="rect">
            <a:avLst/>
          </a:prstGeom>
          <a:noFill/>
        </p:spPr>
      </p:pic>
      <p:pic>
        <p:nvPicPr>
          <p:cNvPr id="7" name="Picture 2" descr="C:\Documents and Settings\PC\Local Settings\Temporary Internet Files\Content.IE5\433WF6PA\MC9004414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1214422"/>
            <a:ext cx="466724" cy="624475"/>
          </a:xfrm>
          <a:prstGeom prst="rect">
            <a:avLst/>
          </a:prstGeom>
          <a:noFill/>
        </p:spPr>
      </p:pic>
      <p:pic>
        <p:nvPicPr>
          <p:cNvPr id="8" name="Picture 2" descr="C:\Documents and Settings\PC\Local Settings\Temporary Internet Files\Content.IE5\433WF6PA\MC9004414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1214422"/>
            <a:ext cx="466724" cy="624475"/>
          </a:xfrm>
          <a:prstGeom prst="rect">
            <a:avLst/>
          </a:prstGeom>
          <a:noFill/>
        </p:spPr>
      </p:pic>
      <p:pic>
        <p:nvPicPr>
          <p:cNvPr id="9" name="Picture 2" descr="C:\Documents and Settings\PC\Local Settings\Temporary Internet Files\Content.IE5\433WF6PA\MC9004414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214422"/>
            <a:ext cx="466724" cy="624475"/>
          </a:xfrm>
          <a:prstGeom prst="rect">
            <a:avLst/>
          </a:prstGeom>
          <a:noFill/>
        </p:spPr>
      </p:pic>
      <p:pic>
        <p:nvPicPr>
          <p:cNvPr id="10" name="Picture 2" descr="C:\Documents and Settings\PC\Local Settings\Temporary Internet Files\Content.IE5\433WF6PA\MC9004414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1214422"/>
            <a:ext cx="466724" cy="624475"/>
          </a:xfrm>
          <a:prstGeom prst="rect">
            <a:avLst/>
          </a:prstGeom>
          <a:noFill/>
        </p:spPr>
      </p:pic>
      <p:pic>
        <p:nvPicPr>
          <p:cNvPr id="11" name="Picture 2" descr="C:\Documents and Settings\PC\Local Settings\Temporary Internet Files\Content.IE5\433WF6PA\MC9004414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1214422"/>
            <a:ext cx="466724" cy="624475"/>
          </a:xfrm>
          <a:prstGeom prst="rect">
            <a:avLst/>
          </a:prstGeom>
          <a:noFill/>
        </p:spPr>
      </p:pic>
      <p:pic>
        <p:nvPicPr>
          <p:cNvPr id="12" name="Picture 2" descr="C:\Documents and Settings\PC\Local Settings\Temporary Internet Files\Content.IE5\433WF6PA\MC9004414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1214422"/>
            <a:ext cx="466724" cy="624475"/>
          </a:xfrm>
          <a:prstGeom prst="rect">
            <a:avLst/>
          </a:prstGeom>
          <a:noFill/>
        </p:spPr>
      </p:pic>
      <p:pic>
        <p:nvPicPr>
          <p:cNvPr id="1027" name="Picture 3" descr="C:\Documents and Settings\PC\Local Settings\Temporary Internet Files\Content.IE5\7SGYBU8N\MC9003914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2000240"/>
            <a:ext cx="554924" cy="461741"/>
          </a:xfrm>
          <a:prstGeom prst="rect">
            <a:avLst/>
          </a:prstGeom>
          <a:noFill/>
        </p:spPr>
      </p:pic>
      <p:pic>
        <p:nvPicPr>
          <p:cNvPr id="14" name="Picture 3" descr="C:\Documents and Settings\PC\Local Settings\Temporary Internet Files\Content.IE5\7SGYBU8N\MC9003914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2000240"/>
            <a:ext cx="554924" cy="461741"/>
          </a:xfrm>
          <a:prstGeom prst="rect">
            <a:avLst/>
          </a:prstGeom>
          <a:noFill/>
        </p:spPr>
      </p:pic>
      <p:pic>
        <p:nvPicPr>
          <p:cNvPr id="15" name="Picture 3" descr="C:\Documents and Settings\PC\Local Settings\Temporary Internet Files\Content.IE5\7SGYBU8N\MC9003914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2000240"/>
            <a:ext cx="554924" cy="461741"/>
          </a:xfrm>
          <a:prstGeom prst="rect">
            <a:avLst/>
          </a:prstGeom>
          <a:noFill/>
        </p:spPr>
      </p:pic>
      <p:pic>
        <p:nvPicPr>
          <p:cNvPr id="16" name="Picture 3" descr="C:\Documents and Settings\PC\Local Settings\Temporary Internet Files\Content.IE5\7SGYBU8N\MC9003914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2000240"/>
            <a:ext cx="554924" cy="461741"/>
          </a:xfrm>
          <a:prstGeom prst="rect">
            <a:avLst/>
          </a:prstGeom>
          <a:noFill/>
        </p:spPr>
      </p:pic>
      <p:pic>
        <p:nvPicPr>
          <p:cNvPr id="17" name="Picture 3" descr="C:\Documents and Settings\PC\Local Settings\Temporary Internet Files\Content.IE5\7SGYBU8N\MC9003914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2000240"/>
            <a:ext cx="554924" cy="461741"/>
          </a:xfrm>
          <a:prstGeom prst="rect">
            <a:avLst/>
          </a:prstGeom>
          <a:noFill/>
        </p:spPr>
      </p:pic>
      <p:pic>
        <p:nvPicPr>
          <p:cNvPr id="18" name="Picture 3" descr="C:\Documents and Settings\PC\Local Settings\Temporary Internet Files\Content.IE5\7SGYBU8N\MC9003914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2000240"/>
            <a:ext cx="554924" cy="461741"/>
          </a:xfrm>
          <a:prstGeom prst="rect">
            <a:avLst/>
          </a:prstGeom>
          <a:noFill/>
        </p:spPr>
      </p:pic>
      <p:pic>
        <p:nvPicPr>
          <p:cNvPr id="19" name="Picture 3" descr="C:\Documents and Settings\PC\Local Settings\Temporary Internet Files\Content.IE5\7SGYBU8N\MC9003914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2000240"/>
            <a:ext cx="554924" cy="461741"/>
          </a:xfrm>
          <a:prstGeom prst="rect">
            <a:avLst/>
          </a:prstGeom>
          <a:noFill/>
        </p:spPr>
      </p:pic>
      <p:pic>
        <p:nvPicPr>
          <p:cNvPr id="20" name="Picture 3" descr="C:\Documents and Settings\PC\Local Settings\Temporary Internet Files\Content.IE5\7SGYBU8N\MC9003914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2000240"/>
            <a:ext cx="554924" cy="461741"/>
          </a:xfrm>
          <a:prstGeom prst="rect">
            <a:avLst/>
          </a:prstGeom>
          <a:noFill/>
        </p:spPr>
      </p:pic>
      <p:pic>
        <p:nvPicPr>
          <p:cNvPr id="21" name="Picture 3" descr="C:\Documents and Settings\PC\Local Settings\Temporary Internet Files\Content.IE5\7SGYBU8N\MC9003914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206" y="2000240"/>
            <a:ext cx="554924" cy="461741"/>
          </a:xfrm>
          <a:prstGeom prst="rect">
            <a:avLst/>
          </a:prstGeom>
          <a:noFill/>
        </p:spPr>
      </p:pic>
      <p:pic>
        <p:nvPicPr>
          <p:cNvPr id="22" name="Picture 3" descr="C:\Documents and Settings\PC\Local Settings\Temporary Internet Files\Content.IE5\7SGYBU8N\MC9003914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15272" y="2000240"/>
            <a:ext cx="554924" cy="461741"/>
          </a:xfrm>
          <a:prstGeom prst="rect">
            <a:avLst/>
          </a:prstGeom>
          <a:noFill/>
        </p:spPr>
      </p:pic>
      <p:pic>
        <p:nvPicPr>
          <p:cNvPr id="23" name="Picture 3" descr="C:\Documents and Settings\PC\Local Settings\Temporary Internet Files\Content.IE5\7SGYBU8N\MC9003914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15338" y="2000240"/>
            <a:ext cx="554924" cy="461741"/>
          </a:xfrm>
          <a:prstGeom prst="rect">
            <a:avLst/>
          </a:prstGeom>
          <a:noFill/>
        </p:spPr>
      </p:pic>
      <p:pic>
        <p:nvPicPr>
          <p:cNvPr id="1028" name="Picture 4" descr="C:\Documents and Settings\PC\Local Settings\Temporary Internet Files\Content.IE5\4G7V0FT4\MC9003054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2786058"/>
            <a:ext cx="502710" cy="570469"/>
          </a:xfrm>
          <a:prstGeom prst="rect">
            <a:avLst/>
          </a:prstGeom>
          <a:noFill/>
        </p:spPr>
      </p:pic>
      <p:pic>
        <p:nvPicPr>
          <p:cNvPr id="25" name="Picture 4" descr="C:\Documents and Settings\PC\Local Settings\Temporary Internet Files\Content.IE5\4G7V0FT4\MC9003054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2786058"/>
            <a:ext cx="502710" cy="570469"/>
          </a:xfrm>
          <a:prstGeom prst="rect">
            <a:avLst/>
          </a:prstGeom>
          <a:noFill/>
        </p:spPr>
      </p:pic>
      <p:pic>
        <p:nvPicPr>
          <p:cNvPr id="26" name="Picture 4" descr="C:\Documents and Settings\PC\Local Settings\Temporary Internet Files\Content.IE5\4G7V0FT4\MC9003054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728" y="2786058"/>
            <a:ext cx="502710" cy="570469"/>
          </a:xfrm>
          <a:prstGeom prst="rect">
            <a:avLst/>
          </a:prstGeom>
          <a:noFill/>
        </p:spPr>
      </p:pic>
      <p:pic>
        <p:nvPicPr>
          <p:cNvPr id="27" name="Picture 4" descr="C:\Documents and Settings\PC\Local Settings\Temporary Internet Files\Content.IE5\4G7V0FT4\MC9003054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28794" y="2786058"/>
            <a:ext cx="502710" cy="570469"/>
          </a:xfrm>
          <a:prstGeom prst="rect">
            <a:avLst/>
          </a:prstGeom>
          <a:noFill/>
        </p:spPr>
      </p:pic>
      <p:pic>
        <p:nvPicPr>
          <p:cNvPr id="28" name="Picture 4" descr="C:\Documents and Settings\PC\Local Settings\Temporary Internet Files\Content.IE5\4G7V0FT4\MC9003054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28860" y="2786058"/>
            <a:ext cx="502710" cy="570469"/>
          </a:xfrm>
          <a:prstGeom prst="rect">
            <a:avLst/>
          </a:prstGeom>
          <a:noFill/>
        </p:spPr>
      </p:pic>
      <p:pic>
        <p:nvPicPr>
          <p:cNvPr id="29" name="Picture 4" descr="C:\Documents and Settings\PC\Local Settings\Temporary Internet Files\Content.IE5\4G7V0FT4\MC9003054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2786058"/>
            <a:ext cx="502710" cy="570469"/>
          </a:xfrm>
          <a:prstGeom prst="rect">
            <a:avLst/>
          </a:prstGeom>
          <a:noFill/>
        </p:spPr>
      </p:pic>
      <p:pic>
        <p:nvPicPr>
          <p:cNvPr id="30" name="Picture 4" descr="C:\Documents and Settings\PC\Local Settings\Temporary Internet Files\Content.IE5\4G7V0FT4\MC9003054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2786058"/>
            <a:ext cx="502710" cy="570469"/>
          </a:xfrm>
          <a:prstGeom prst="rect">
            <a:avLst/>
          </a:prstGeom>
          <a:noFill/>
        </p:spPr>
      </p:pic>
      <p:pic>
        <p:nvPicPr>
          <p:cNvPr id="31" name="Picture 4" descr="C:\Documents and Settings\PC\Local Settings\Temporary Internet Files\Content.IE5\4G7V0FT4\MC9003054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2786058"/>
            <a:ext cx="502710" cy="570469"/>
          </a:xfrm>
          <a:prstGeom prst="rect">
            <a:avLst/>
          </a:prstGeom>
          <a:noFill/>
        </p:spPr>
      </p:pic>
      <p:pic>
        <p:nvPicPr>
          <p:cNvPr id="32" name="Picture 4" descr="C:\Documents and Settings\PC\Local Settings\Temporary Internet Files\Content.IE5\4G7V0FT4\MC9003054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2786058"/>
            <a:ext cx="502710" cy="570469"/>
          </a:xfrm>
          <a:prstGeom prst="rect">
            <a:avLst/>
          </a:prstGeom>
          <a:noFill/>
        </p:spPr>
      </p:pic>
      <p:pic>
        <p:nvPicPr>
          <p:cNvPr id="1029" name="Picture 5" descr="C:\Documents and Settings\PC\Local Settings\Temporary Internet Files\Content.IE5\Z48TY2BO\MC90029005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786" y="3500438"/>
            <a:ext cx="714380" cy="531060"/>
          </a:xfrm>
          <a:prstGeom prst="rect">
            <a:avLst/>
          </a:prstGeom>
          <a:noFill/>
        </p:spPr>
      </p:pic>
      <p:pic>
        <p:nvPicPr>
          <p:cNvPr id="34" name="Picture 5" descr="C:\Documents and Settings\PC\Local Settings\Temporary Internet Files\Content.IE5\Z48TY2BO\MC90029005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728" y="3500438"/>
            <a:ext cx="714380" cy="531060"/>
          </a:xfrm>
          <a:prstGeom prst="rect">
            <a:avLst/>
          </a:prstGeom>
          <a:noFill/>
        </p:spPr>
      </p:pic>
      <p:pic>
        <p:nvPicPr>
          <p:cNvPr id="35" name="Picture 5" descr="C:\Documents and Settings\PC\Local Settings\Temporary Internet Files\Content.IE5\Z48TY2BO\MC90029005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71670" y="3500438"/>
            <a:ext cx="714380" cy="531060"/>
          </a:xfrm>
          <a:prstGeom prst="rect">
            <a:avLst/>
          </a:prstGeom>
          <a:noFill/>
        </p:spPr>
      </p:pic>
      <p:pic>
        <p:nvPicPr>
          <p:cNvPr id="36" name="Picture 5" descr="C:\Documents and Settings\PC\Local Settings\Temporary Internet Files\Content.IE5\Z48TY2BO\MC90029005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86050" y="3500438"/>
            <a:ext cx="714380" cy="531060"/>
          </a:xfrm>
          <a:prstGeom prst="rect">
            <a:avLst/>
          </a:prstGeom>
          <a:noFill/>
        </p:spPr>
      </p:pic>
      <p:pic>
        <p:nvPicPr>
          <p:cNvPr id="37" name="Picture 5" descr="C:\Documents and Settings\PC\Local Settings\Temporary Internet Files\Content.IE5\Z48TY2BO\MC90029005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0430" y="3500438"/>
            <a:ext cx="714380" cy="531060"/>
          </a:xfrm>
          <a:prstGeom prst="rect">
            <a:avLst/>
          </a:prstGeom>
          <a:noFill/>
        </p:spPr>
      </p:pic>
      <p:pic>
        <p:nvPicPr>
          <p:cNvPr id="38" name="Picture 5" descr="C:\Documents and Settings\PC\Local Settings\Temporary Internet Files\Content.IE5\Z48TY2BO\MC90029005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0" y="3500438"/>
            <a:ext cx="714380" cy="531060"/>
          </a:xfrm>
          <a:prstGeom prst="rect">
            <a:avLst/>
          </a:prstGeom>
          <a:noFill/>
        </p:spPr>
      </p:pic>
      <p:pic>
        <p:nvPicPr>
          <p:cNvPr id="1030" name="Picture 6" descr="C:\Documents and Settings\PC\Local Settings\Temporary Internet Files\Content.IE5\433WF6PA\MC90043388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857356" y="4143380"/>
            <a:ext cx="642942" cy="642942"/>
          </a:xfrm>
          <a:prstGeom prst="rect">
            <a:avLst/>
          </a:prstGeom>
          <a:noFill/>
        </p:spPr>
      </p:pic>
      <p:pic>
        <p:nvPicPr>
          <p:cNvPr id="40" name="Picture 6" descr="C:\Documents and Settings\PC\Local Settings\Temporary Internet Files\Content.IE5\433WF6PA\MC90043388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00298" y="4143380"/>
            <a:ext cx="642942" cy="642942"/>
          </a:xfrm>
          <a:prstGeom prst="rect">
            <a:avLst/>
          </a:prstGeom>
          <a:noFill/>
        </p:spPr>
      </p:pic>
      <p:pic>
        <p:nvPicPr>
          <p:cNvPr id="41" name="Picture 6" descr="C:\Documents and Settings\PC\Local Settings\Temporary Internet Files\Content.IE5\433WF6PA\MC90043388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43240" y="4143380"/>
            <a:ext cx="642942" cy="642942"/>
          </a:xfrm>
          <a:prstGeom prst="rect">
            <a:avLst/>
          </a:prstGeom>
          <a:noFill/>
        </p:spPr>
      </p:pic>
      <p:pic>
        <p:nvPicPr>
          <p:cNvPr id="42" name="Picture 6" descr="C:\Documents and Settings\PC\Local Settings\Temporary Internet Files\Content.IE5\433WF6PA\MC90043388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86380" y="4143380"/>
            <a:ext cx="642942" cy="642942"/>
          </a:xfrm>
          <a:prstGeom prst="rect">
            <a:avLst/>
          </a:prstGeom>
          <a:noFill/>
        </p:spPr>
      </p:pic>
      <p:pic>
        <p:nvPicPr>
          <p:cNvPr id="43" name="Picture 6" descr="C:\Documents and Settings\PC\Local Settings\Temporary Internet Files\Content.IE5\433WF6PA\MC90043388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929322" y="4143380"/>
            <a:ext cx="642942" cy="642942"/>
          </a:xfrm>
          <a:prstGeom prst="rect">
            <a:avLst/>
          </a:prstGeom>
          <a:noFill/>
        </p:spPr>
      </p:pic>
      <p:pic>
        <p:nvPicPr>
          <p:cNvPr id="44" name="Picture 6" descr="C:\Documents and Settings\PC\Local Settings\Temporary Internet Files\Content.IE5\433WF6PA\MC90043388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72264" y="4143380"/>
            <a:ext cx="642942" cy="642942"/>
          </a:xfrm>
          <a:prstGeom prst="rect">
            <a:avLst/>
          </a:prstGeom>
          <a:noFill/>
        </p:spPr>
      </p:pic>
      <p:pic>
        <p:nvPicPr>
          <p:cNvPr id="45" name="Picture 6" descr="C:\Documents and Settings\PC\Local Settings\Temporary Internet Files\Content.IE5\433WF6PA\MC90043388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5206" y="4143380"/>
            <a:ext cx="642942" cy="642942"/>
          </a:xfrm>
          <a:prstGeom prst="rect">
            <a:avLst/>
          </a:prstGeom>
          <a:noFill/>
        </p:spPr>
      </p:pic>
      <p:pic>
        <p:nvPicPr>
          <p:cNvPr id="46" name="Picture 6" descr="C:\Documents and Settings\PC\Local Settings\Temporary Internet Files\Content.IE5\433WF6PA\MC90043388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786710" y="4143380"/>
            <a:ext cx="642942" cy="642942"/>
          </a:xfrm>
          <a:prstGeom prst="rect">
            <a:avLst/>
          </a:prstGeom>
          <a:noFill/>
        </p:spPr>
      </p:pic>
      <p:pic>
        <p:nvPicPr>
          <p:cNvPr id="47" name="Picture 6" descr="C:\Documents and Settings\PC\Local Settings\Temporary Internet Files\Content.IE5\433WF6PA\MC90043388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358214" y="4143380"/>
            <a:ext cx="642942" cy="642942"/>
          </a:xfrm>
          <a:prstGeom prst="rect">
            <a:avLst/>
          </a:prstGeom>
          <a:noFill/>
        </p:spPr>
      </p:pic>
      <p:pic>
        <p:nvPicPr>
          <p:cNvPr id="1032" name="Picture 8" descr="C:\Documents and Settings\PC\Local Settings\Temporary Internet Files\Content.IE5\4G7V0FT4\MC90035642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1472" y="4929198"/>
            <a:ext cx="714380" cy="664311"/>
          </a:xfrm>
          <a:prstGeom prst="rect">
            <a:avLst/>
          </a:prstGeom>
          <a:noFill/>
        </p:spPr>
      </p:pic>
      <p:pic>
        <p:nvPicPr>
          <p:cNvPr id="50" name="Picture 8" descr="C:\Documents and Settings\PC\Local Settings\Temporary Internet Files\Content.IE5\4G7V0FT4\MC90035642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85852" y="4929198"/>
            <a:ext cx="714380" cy="664311"/>
          </a:xfrm>
          <a:prstGeom prst="rect">
            <a:avLst/>
          </a:prstGeom>
          <a:noFill/>
        </p:spPr>
      </p:pic>
      <p:pic>
        <p:nvPicPr>
          <p:cNvPr id="51" name="Picture 8" descr="C:\Documents and Settings\PC\Local Settings\Temporary Internet Files\Content.IE5\4G7V0FT4\MC90035642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71670" y="4929198"/>
            <a:ext cx="714380" cy="664311"/>
          </a:xfrm>
          <a:prstGeom prst="rect">
            <a:avLst/>
          </a:prstGeom>
          <a:noFill/>
        </p:spPr>
      </p:pic>
      <p:pic>
        <p:nvPicPr>
          <p:cNvPr id="52" name="Picture 8" descr="C:\Documents and Settings\PC\Local Settings\Temporary Internet Files\Content.IE5\4G7V0FT4\MC90035642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86050" y="4929198"/>
            <a:ext cx="714380" cy="664311"/>
          </a:xfrm>
          <a:prstGeom prst="rect">
            <a:avLst/>
          </a:prstGeom>
          <a:noFill/>
        </p:spPr>
      </p:pic>
      <p:pic>
        <p:nvPicPr>
          <p:cNvPr id="53" name="Picture 8" descr="C:\Documents and Settings\PC\Local Settings\Temporary Internet Files\Content.IE5\4G7V0FT4\MC90035642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00430" y="4929198"/>
            <a:ext cx="714380" cy="664311"/>
          </a:xfrm>
          <a:prstGeom prst="rect">
            <a:avLst/>
          </a:prstGeom>
          <a:noFill/>
        </p:spPr>
      </p:pic>
      <p:pic>
        <p:nvPicPr>
          <p:cNvPr id="54" name="Picture 8" descr="C:\Documents and Settings\PC\Local Settings\Temporary Internet Files\Content.IE5\4G7V0FT4\MC90035642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286380" y="4857760"/>
            <a:ext cx="714380" cy="664311"/>
          </a:xfrm>
          <a:prstGeom prst="rect">
            <a:avLst/>
          </a:prstGeom>
          <a:noFill/>
        </p:spPr>
      </p:pic>
      <p:pic>
        <p:nvPicPr>
          <p:cNvPr id="55" name="Picture 8" descr="C:\Documents and Settings\PC\Local Settings\Temporary Internet Files\Content.IE5\4G7V0FT4\MC90035642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72198" y="4857760"/>
            <a:ext cx="714380" cy="664311"/>
          </a:xfrm>
          <a:prstGeom prst="rect">
            <a:avLst/>
          </a:prstGeom>
          <a:noFill/>
        </p:spPr>
      </p:pic>
      <p:pic>
        <p:nvPicPr>
          <p:cNvPr id="56" name="Picture 8" descr="C:\Documents and Settings\PC\Local Settings\Temporary Internet Files\Content.IE5\4G7V0FT4\MC90035642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86578" y="4857760"/>
            <a:ext cx="714380" cy="664311"/>
          </a:xfrm>
          <a:prstGeom prst="rect">
            <a:avLst/>
          </a:prstGeom>
          <a:noFill/>
        </p:spPr>
      </p:pic>
      <p:pic>
        <p:nvPicPr>
          <p:cNvPr id="57" name="Picture 8" descr="C:\Documents and Settings\PC\Local Settings\Temporary Internet Files\Content.IE5\4G7V0FT4\MC90035642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00958" y="4857760"/>
            <a:ext cx="714380" cy="6643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2" y="642918"/>
            <a:ext cx="414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Nakresli </a:t>
            </a:r>
            <a:r>
              <a:rPr lang="cs-CZ" b="1" u="sng" dirty="0" smtClean="0"/>
              <a:t>stejně</a:t>
            </a:r>
            <a:r>
              <a:rPr lang="cs-CZ" dirty="0" smtClean="0"/>
              <a:t> podle vzoru.</a:t>
            </a:r>
            <a:endParaRPr lang="cs-CZ" dirty="0"/>
          </a:p>
        </p:txBody>
      </p:sp>
      <p:pic>
        <p:nvPicPr>
          <p:cNvPr id="2050" name="Picture 2" descr="C:\Documents and Settings\PC\Local Settings\Temporary Internet Files\Content.IE5\433WF6PA\MC900192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1428728" y="1214422"/>
            <a:ext cx="505538" cy="374908"/>
          </a:xfrm>
          <a:prstGeom prst="rect">
            <a:avLst/>
          </a:prstGeom>
          <a:noFill/>
        </p:spPr>
      </p:pic>
      <p:pic>
        <p:nvPicPr>
          <p:cNvPr id="6" name="Picture 2" descr="C:\Documents and Settings\PC\Local Settings\Temporary Internet Files\Content.IE5\433WF6PA\MC900192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2071670" y="1214422"/>
            <a:ext cx="505538" cy="374908"/>
          </a:xfrm>
          <a:prstGeom prst="rect">
            <a:avLst/>
          </a:prstGeom>
          <a:noFill/>
        </p:spPr>
      </p:pic>
      <p:pic>
        <p:nvPicPr>
          <p:cNvPr id="7" name="Picture 2" descr="C:\Documents and Settings\PC\Local Settings\Temporary Internet Files\Content.IE5\433WF6PA\MC900192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2714612" y="1214422"/>
            <a:ext cx="505538" cy="374908"/>
          </a:xfrm>
          <a:prstGeom prst="rect">
            <a:avLst/>
          </a:prstGeom>
          <a:noFill/>
        </p:spPr>
      </p:pic>
      <p:pic>
        <p:nvPicPr>
          <p:cNvPr id="8" name="Picture 2" descr="C:\Documents and Settings\PC\Local Settings\Temporary Internet Files\Content.IE5\433WF6PA\MC900192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3357554" y="1214422"/>
            <a:ext cx="505538" cy="374908"/>
          </a:xfrm>
          <a:prstGeom prst="rect">
            <a:avLst/>
          </a:prstGeom>
          <a:noFill/>
        </p:spPr>
      </p:pic>
      <p:pic>
        <p:nvPicPr>
          <p:cNvPr id="9" name="Picture 2" descr="C:\Documents and Settings\PC\Local Settings\Temporary Internet Files\Content.IE5\433WF6PA\MC900192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3929058" y="1214422"/>
            <a:ext cx="505538" cy="374908"/>
          </a:xfrm>
          <a:prstGeom prst="rect">
            <a:avLst/>
          </a:prstGeom>
          <a:noFill/>
        </p:spPr>
      </p:pic>
      <p:pic>
        <p:nvPicPr>
          <p:cNvPr id="10" name="Picture 2" descr="C:\Documents and Settings\PC\Local Settings\Temporary Internet Files\Content.IE5\433WF6PA\MC900192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4572000" y="1214422"/>
            <a:ext cx="505538" cy="374908"/>
          </a:xfrm>
          <a:prstGeom prst="rect">
            <a:avLst/>
          </a:prstGeom>
          <a:noFill/>
        </p:spPr>
      </p:pic>
      <p:pic>
        <p:nvPicPr>
          <p:cNvPr id="11" name="Picture 2" descr="C:\Documents and Settings\PC\Local Settings\Temporary Internet Files\Content.IE5\433WF6PA\MC900192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5214942" y="1214422"/>
            <a:ext cx="505538" cy="374908"/>
          </a:xfrm>
          <a:prstGeom prst="rect">
            <a:avLst/>
          </a:prstGeom>
          <a:noFill/>
        </p:spPr>
      </p:pic>
      <p:pic>
        <p:nvPicPr>
          <p:cNvPr id="12" name="Picture 2" descr="C:\Documents and Settings\PC\Local Settings\Temporary Internet Files\Content.IE5\433WF6PA\MC900192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5857884" y="1214422"/>
            <a:ext cx="505538" cy="374908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1500166" y="1785926"/>
            <a:ext cx="357190" cy="357190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143108" y="1785926"/>
            <a:ext cx="357190" cy="357190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786050" y="1785926"/>
            <a:ext cx="357190" cy="357190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428992" y="1785926"/>
            <a:ext cx="357190" cy="357190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000496" y="1785926"/>
            <a:ext cx="357190" cy="357190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643438" y="1785926"/>
            <a:ext cx="357190" cy="357190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286380" y="1785926"/>
            <a:ext cx="357190" cy="357190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5929322" y="1785926"/>
            <a:ext cx="357190" cy="357190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Documents and Settings\PC\Local Settings\Temporary Internet Files\Content.IE5\Z48TY2BO\MC9000579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2428868"/>
            <a:ext cx="560640" cy="664168"/>
          </a:xfrm>
          <a:prstGeom prst="rect">
            <a:avLst/>
          </a:prstGeom>
          <a:noFill/>
        </p:spPr>
      </p:pic>
      <p:pic>
        <p:nvPicPr>
          <p:cNvPr id="23" name="Picture 4" descr="C:\Documents and Settings\PC\Local Settings\Temporary Internet Files\Content.IE5\Z48TY2BO\MC9000579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2428868"/>
            <a:ext cx="560640" cy="664168"/>
          </a:xfrm>
          <a:prstGeom prst="rect">
            <a:avLst/>
          </a:prstGeom>
          <a:noFill/>
        </p:spPr>
      </p:pic>
      <p:pic>
        <p:nvPicPr>
          <p:cNvPr id="24" name="Picture 4" descr="C:\Documents and Settings\PC\Local Settings\Temporary Internet Files\Content.IE5\Z48TY2BO\MC9000579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2428868"/>
            <a:ext cx="560640" cy="664168"/>
          </a:xfrm>
          <a:prstGeom prst="rect">
            <a:avLst/>
          </a:prstGeom>
          <a:noFill/>
        </p:spPr>
      </p:pic>
      <p:pic>
        <p:nvPicPr>
          <p:cNvPr id="25" name="Picture 4" descr="C:\Documents and Settings\PC\Local Settings\Temporary Internet Files\Content.IE5\Z48TY2BO\MC9000579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2428868"/>
            <a:ext cx="560640" cy="664168"/>
          </a:xfrm>
          <a:prstGeom prst="rect">
            <a:avLst/>
          </a:prstGeom>
          <a:noFill/>
        </p:spPr>
      </p:pic>
      <p:pic>
        <p:nvPicPr>
          <p:cNvPr id="26" name="Picture 4" descr="C:\Documents and Settings\PC\Local Settings\Temporary Internet Files\Content.IE5\Z48TY2BO\MC9000579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2428868"/>
            <a:ext cx="560640" cy="664168"/>
          </a:xfrm>
          <a:prstGeom prst="rect">
            <a:avLst/>
          </a:prstGeom>
          <a:noFill/>
        </p:spPr>
      </p:pic>
      <p:pic>
        <p:nvPicPr>
          <p:cNvPr id="27" name="Picture 4" descr="C:\Documents and Settings\PC\Local Settings\Temporary Internet Files\Content.IE5\Z48TY2BO\MC9000579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2428868"/>
            <a:ext cx="560640" cy="664168"/>
          </a:xfrm>
          <a:prstGeom prst="rect">
            <a:avLst/>
          </a:prstGeom>
          <a:noFill/>
        </p:spPr>
      </p:pic>
      <p:sp>
        <p:nvSpPr>
          <p:cNvPr id="28" name="Obdélník 27"/>
          <p:cNvSpPr/>
          <p:nvPr/>
        </p:nvSpPr>
        <p:spPr>
          <a:xfrm>
            <a:off x="1357290" y="2428868"/>
            <a:ext cx="6929486" cy="11430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357290" y="1142984"/>
            <a:ext cx="6929486" cy="11430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357290" y="3714752"/>
            <a:ext cx="6929486" cy="11430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357290" y="5000636"/>
            <a:ext cx="6929486" cy="11430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/>
          <p:nvPr/>
        </p:nvCxnSpPr>
        <p:spPr>
          <a:xfrm rot="5400000">
            <a:off x="1536679" y="1677975"/>
            <a:ext cx="35719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2179621" y="1677975"/>
            <a:ext cx="35719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2822563" y="1677975"/>
            <a:ext cx="35719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5400000">
            <a:off x="3465505" y="1677975"/>
            <a:ext cx="35719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5400000">
            <a:off x="4037009" y="1677975"/>
            <a:ext cx="35719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rot="5400000">
            <a:off x="4679951" y="1677975"/>
            <a:ext cx="35719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5400000">
            <a:off x="5322893" y="1677975"/>
            <a:ext cx="35719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rot="5400000">
            <a:off x="5965835" y="1677975"/>
            <a:ext cx="35719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 descr="C:\Documents and Settings\PC\Local Settings\Temporary Internet Files\Content.IE5\Z48TY2BO\MC900215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00166" y="3786190"/>
            <a:ext cx="428628" cy="580984"/>
          </a:xfrm>
          <a:prstGeom prst="rect">
            <a:avLst/>
          </a:prstGeom>
          <a:noFill/>
        </p:spPr>
      </p:pic>
      <p:pic>
        <p:nvPicPr>
          <p:cNvPr id="47" name="Picture 8" descr="C:\Documents and Settings\PC\Local Settings\Temporary Internet Files\Content.IE5\Z48TY2BO\MC900215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00232" y="3786190"/>
            <a:ext cx="428628" cy="580984"/>
          </a:xfrm>
          <a:prstGeom prst="rect">
            <a:avLst/>
          </a:prstGeom>
          <a:noFill/>
        </p:spPr>
      </p:pic>
      <p:pic>
        <p:nvPicPr>
          <p:cNvPr id="48" name="Picture 8" descr="C:\Documents and Settings\PC\Local Settings\Temporary Internet Files\Content.IE5\Z48TY2BO\MC900215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0298" y="3786190"/>
            <a:ext cx="428628" cy="580984"/>
          </a:xfrm>
          <a:prstGeom prst="rect">
            <a:avLst/>
          </a:prstGeom>
          <a:noFill/>
        </p:spPr>
      </p:pic>
      <p:pic>
        <p:nvPicPr>
          <p:cNvPr id="49" name="Picture 8" descr="C:\Documents and Settings\PC\Local Settings\Temporary Internet Files\Content.IE5\Z48TY2BO\MC900215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3786190"/>
            <a:ext cx="428628" cy="580984"/>
          </a:xfrm>
          <a:prstGeom prst="rect">
            <a:avLst/>
          </a:prstGeom>
          <a:noFill/>
        </p:spPr>
      </p:pic>
      <p:pic>
        <p:nvPicPr>
          <p:cNvPr id="50" name="Picture 8" descr="C:\Documents and Settings\PC\Local Settings\Temporary Internet Files\Content.IE5\Z48TY2BO\MC900215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3786190"/>
            <a:ext cx="428628" cy="580984"/>
          </a:xfrm>
          <a:prstGeom prst="rect">
            <a:avLst/>
          </a:prstGeom>
          <a:noFill/>
        </p:spPr>
      </p:pic>
      <p:pic>
        <p:nvPicPr>
          <p:cNvPr id="51" name="Picture 8" descr="C:\Documents and Settings\PC\Local Settings\Temporary Internet Files\Content.IE5\Z48TY2BO\MC900215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58" y="3786190"/>
            <a:ext cx="428628" cy="580984"/>
          </a:xfrm>
          <a:prstGeom prst="rect">
            <a:avLst/>
          </a:prstGeom>
          <a:noFill/>
        </p:spPr>
      </p:pic>
      <p:pic>
        <p:nvPicPr>
          <p:cNvPr id="52" name="Picture 8" descr="C:\Documents and Settings\PC\Local Settings\Temporary Internet Files\Content.IE5\Z48TY2BO\MC900215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3786190"/>
            <a:ext cx="428628" cy="580984"/>
          </a:xfrm>
          <a:prstGeom prst="rect">
            <a:avLst/>
          </a:prstGeom>
          <a:noFill/>
        </p:spPr>
      </p:pic>
      <p:pic>
        <p:nvPicPr>
          <p:cNvPr id="53" name="Picture 8" descr="C:\Documents and Settings\PC\Local Settings\Temporary Internet Files\Content.IE5\Z48TY2BO\MC900215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3786190"/>
            <a:ext cx="428628" cy="580984"/>
          </a:xfrm>
          <a:prstGeom prst="rect">
            <a:avLst/>
          </a:prstGeom>
          <a:noFill/>
        </p:spPr>
      </p:pic>
      <p:pic>
        <p:nvPicPr>
          <p:cNvPr id="54" name="Picture 8" descr="C:\Documents and Settings\PC\Local Settings\Temporary Internet Files\Content.IE5\Z48TY2BO\MC900215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3786190"/>
            <a:ext cx="428628" cy="580984"/>
          </a:xfrm>
          <a:prstGeom prst="rect">
            <a:avLst/>
          </a:prstGeom>
          <a:noFill/>
        </p:spPr>
      </p:pic>
      <p:pic>
        <p:nvPicPr>
          <p:cNvPr id="55" name="Picture 8" descr="C:\Documents and Settings\PC\Local Settings\Temporary Internet Files\Content.IE5\Z48TY2BO\MC900215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3786190"/>
            <a:ext cx="428628" cy="580984"/>
          </a:xfrm>
          <a:prstGeom prst="rect">
            <a:avLst/>
          </a:prstGeom>
          <a:noFill/>
        </p:spPr>
      </p:pic>
      <p:pic>
        <p:nvPicPr>
          <p:cNvPr id="56" name="Picture 8" descr="C:\Documents and Settings\PC\Local Settings\Temporary Internet Files\Content.IE5\Z48TY2BO\MC900215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3786190"/>
            <a:ext cx="428628" cy="580984"/>
          </a:xfrm>
          <a:prstGeom prst="rect">
            <a:avLst/>
          </a:prstGeom>
          <a:noFill/>
        </p:spPr>
      </p:pic>
      <p:pic>
        <p:nvPicPr>
          <p:cNvPr id="57" name="Picture 8" descr="C:\Documents and Settings\PC\Local Settings\Temporary Internet Files\Content.IE5\Z48TY2BO\MC900215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3786190"/>
            <a:ext cx="428628" cy="580984"/>
          </a:xfrm>
          <a:prstGeom prst="rect">
            <a:avLst/>
          </a:prstGeom>
          <a:noFill/>
        </p:spPr>
      </p:pic>
      <p:pic>
        <p:nvPicPr>
          <p:cNvPr id="2058" name="Picture 10" descr="C:\Documents and Settings\PC\Local Settings\Temporary Internet Files\Content.IE5\4G7V0FT4\MC90028091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71604" y="5000636"/>
            <a:ext cx="886810" cy="347604"/>
          </a:xfrm>
          <a:prstGeom prst="rect">
            <a:avLst/>
          </a:prstGeom>
          <a:noFill/>
        </p:spPr>
      </p:pic>
      <p:pic>
        <p:nvPicPr>
          <p:cNvPr id="60" name="Picture 10" descr="C:\Documents and Settings\PC\Local Settings\Temporary Internet Files\Content.IE5\4G7V0FT4\MC90028091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36" y="5000636"/>
            <a:ext cx="886810" cy="347604"/>
          </a:xfrm>
          <a:prstGeom prst="rect">
            <a:avLst/>
          </a:prstGeom>
          <a:noFill/>
        </p:spPr>
      </p:pic>
      <p:pic>
        <p:nvPicPr>
          <p:cNvPr id="61" name="Picture 10" descr="C:\Documents and Settings\PC\Local Settings\Temporary Internet Files\Content.IE5\4G7V0FT4\MC90028091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868" y="5000636"/>
            <a:ext cx="886810" cy="347604"/>
          </a:xfrm>
          <a:prstGeom prst="rect">
            <a:avLst/>
          </a:prstGeom>
          <a:noFill/>
        </p:spPr>
      </p:pic>
      <p:pic>
        <p:nvPicPr>
          <p:cNvPr id="62" name="Picture 10" descr="C:\Documents and Settings\PC\Local Settings\Temporary Internet Files\Content.IE5\4G7V0FT4\MC90028091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5000636"/>
            <a:ext cx="886810" cy="3476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2" y="500042"/>
            <a:ext cx="5643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Nakresli a zapiš příklad.</a:t>
            </a:r>
            <a:endParaRPr lang="cs-CZ" dirty="0"/>
          </a:p>
        </p:txBody>
      </p:sp>
      <p:sp>
        <p:nvSpPr>
          <p:cNvPr id="5" name="Pěticípá hvězda 4"/>
          <p:cNvSpPr/>
          <p:nvPr/>
        </p:nvSpPr>
        <p:spPr>
          <a:xfrm>
            <a:off x="2214546" y="1142984"/>
            <a:ext cx="428628" cy="35719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2786050" y="1142984"/>
            <a:ext cx="428628" cy="35719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3357554" y="1142984"/>
            <a:ext cx="428628" cy="35719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3929058" y="1142984"/>
            <a:ext cx="428628" cy="35719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2143108" y="2285992"/>
            <a:ext cx="500066" cy="500066"/>
          </a:xfrm>
          <a:prstGeom prst="sun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2714612" y="2285992"/>
            <a:ext cx="500066" cy="500066"/>
          </a:xfrm>
          <a:prstGeom prst="sun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285984" y="3571876"/>
            <a:ext cx="357190" cy="35719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714612" y="3571876"/>
            <a:ext cx="357190" cy="35719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143240" y="3571876"/>
            <a:ext cx="357190" cy="35719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571868" y="3571876"/>
            <a:ext cx="357190" cy="35719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000496" y="3571876"/>
            <a:ext cx="357190" cy="35719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429124" y="3571876"/>
            <a:ext cx="357190" cy="35719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857752" y="3571876"/>
            <a:ext cx="357190" cy="35719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286380" y="3571876"/>
            <a:ext cx="357190" cy="35719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2214546" y="4786322"/>
            <a:ext cx="500066" cy="428628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2786050" y="4786322"/>
            <a:ext cx="500066" cy="428628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3357554" y="4786322"/>
            <a:ext cx="500066" cy="428628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000100" y="1500174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sz="2000" b="1" dirty="0" smtClean="0"/>
              <a:t>o 3 více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00100" y="2786058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sz="2000" b="1" dirty="0" smtClean="0"/>
              <a:t>o 4 více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00100" y="4000504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/>
              <a:t>o 1 více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71538" y="5214950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/>
              <a:t>o 5 více</a:t>
            </a:r>
            <a:endParaRPr lang="cs-CZ" sz="2000" b="1" dirty="0"/>
          </a:p>
        </p:txBody>
      </p:sp>
      <p:sp>
        <p:nvSpPr>
          <p:cNvPr id="28" name="Obdélník 27"/>
          <p:cNvSpPr/>
          <p:nvPr/>
        </p:nvSpPr>
        <p:spPr>
          <a:xfrm>
            <a:off x="6143636" y="1571612"/>
            <a:ext cx="2786082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143636" y="2786058"/>
            <a:ext cx="2786082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143636" y="4071942"/>
            <a:ext cx="2786082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143636" y="5214950"/>
            <a:ext cx="2786082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6500826" y="1571612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+ 3 = 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00100" y="1285860"/>
          <a:ext cx="7477159" cy="10363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495431"/>
                <a:gridCol w="747716"/>
                <a:gridCol w="747716"/>
                <a:gridCol w="747716"/>
                <a:gridCol w="747716"/>
                <a:gridCol w="747716"/>
                <a:gridCol w="747716"/>
                <a:gridCol w="747716"/>
                <a:gridCol w="7477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 2 více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71538" y="571480"/>
            <a:ext cx="5214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správný počet do tabulky.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000100" y="2714620"/>
          <a:ext cx="7477159" cy="10363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495431"/>
                <a:gridCol w="747716"/>
                <a:gridCol w="747716"/>
                <a:gridCol w="747716"/>
                <a:gridCol w="747716"/>
                <a:gridCol w="747716"/>
                <a:gridCol w="747716"/>
                <a:gridCol w="747716"/>
                <a:gridCol w="7477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 4 více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142976" y="4143380"/>
            <a:ext cx="371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výsledek do vagonů.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28662" y="5357826"/>
            <a:ext cx="1143008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571604" y="4643446"/>
            <a:ext cx="714380" cy="13573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142976" y="6000768"/>
            <a:ext cx="357190" cy="35719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714480" y="6000768"/>
            <a:ext cx="357190" cy="35719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714480" y="4786322"/>
            <a:ext cx="428628" cy="6429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1071538" y="5000636"/>
            <a:ext cx="428628" cy="357190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3071802" y="5286388"/>
            <a:ext cx="1143008" cy="714380"/>
          </a:xfrm>
          <a:prstGeom prst="round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214678" y="6000768"/>
            <a:ext cx="357190" cy="35719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714744" y="6000768"/>
            <a:ext cx="357190" cy="35719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214942" y="5286388"/>
            <a:ext cx="1143008" cy="714380"/>
          </a:xfrm>
          <a:prstGeom prst="round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357818" y="6000768"/>
            <a:ext cx="357190" cy="35719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5857884" y="6000768"/>
            <a:ext cx="357190" cy="35719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7286644" y="5286388"/>
            <a:ext cx="1143008" cy="714380"/>
          </a:xfrm>
          <a:prstGeom prst="round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429520" y="6000768"/>
            <a:ext cx="357190" cy="35719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7929586" y="6000768"/>
            <a:ext cx="357190" cy="35719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714480" y="4857760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</a:t>
            </a:r>
            <a:endParaRPr lang="cs-CZ" sz="2400" b="1" dirty="0"/>
          </a:p>
        </p:txBody>
      </p:sp>
      <p:cxnSp>
        <p:nvCxnSpPr>
          <p:cNvPr id="26" name="Přímá spojovací šipka 25"/>
          <p:cNvCxnSpPr/>
          <p:nvPr/>
        </p:nvCxnSpPr>
        <p:spPr>
          <a:xfrm>
            <a:off x="2285984" y="5643578"/>
            <a:ext cx="714380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4357686" y="5643578"/>
            <a:ext cx="714380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6500826" y="5643578"/>
            <a:ext cx="714380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357422" y="5000636"/>
            <a:ext cx="64294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 </a:t>
            </a:r>
            <a:r>
              <a:rPr lang="cs-CZ" sz="2000" b="1" dirty="0" smtClean="0"/>
              <a:t>3</a:t>
            </a:r>
            <a:r>
              <a:rPr lang="cs-CZ" dirty="0" smtClean="0"/>
              <a:t> více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57686" y="4929198"/>
            <a:ext cx="64294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 </a:t>
            </a:r>
            <a:r>
              <a:rPr lang="cs-CZ" sz="2000" b="1" dirty="0" smtClean="0"/>
              <a:t>2</a:t>
            </a:r>
            <a:r>
              <a:rPr lang="cs-CZ" dirty="0" smtClean="0"/>
              <a:t> více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572264" y="4929198"/>
            <a:ext cx="64294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 </a:t>
            </a:r>
            <a:r>
              <a:rPr lang="cs-CZ" sz="2000" b="1" dirty="0" smtClean="0"/>
              <a:t>5</a:t>
            </a:r>
            <a:r>
              <a:rPr lang="cs-CZ" dirty="0" smtClean="0"/>
              <a:t> více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0100" y="571480"/>
            <a:ext cx="3786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Vyřeš.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8662" y="1214422"/>
            <a:ext cx="7215238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2"/>
                </a:solidFill>
              </a:rPr>
              <a:t>Jana</a:t>
            </a:r>
            <a:r>
              <a:rPr lang="cs-CZ" sz="2800" dirty="0" smtClean="0"/>
              <a:t> má:</a:t>
            </a:r>
          </a:p>
          <a:p>
            <a:endParaRPr lang="cs-CZ" sz="2800" dirty="0" smtClean="0"/>
          </a:p>
          <a:p>
            <a:r>
              <a:rPr lang="cs-CZ" sz="2800" i="1" dirty="0" smtClean="0">
                <a:solidFill>
                  <a:schemeClr val="accent6">
                    <a:lumMod val="75000"/>
                  </a:schemeClr>
                </a:solidFill>
              </a:rPr>
              <a:t>Ema</a:t>
            </a:r>
            <a:r>
              <a:rPr lang="cs-CZ" sz="2800" dirty="0" smtClean="0"/>
              <a:t> má:</a:t>
            </a:r>
          </a:p>
          <a:p>
            <a:endParaRPr lang="cs-CZ" sz="2800" dirty="0" smtClean="0"/>
          </a:p>
          <a:p>
            <a:r>
              <a:rPr lang="cs-CZ" sz="2800" dirty="0" smtClean="0"/>
              <a:t>O kolik má Ema více?</a:t>
            </a:r>
          </a:p>
          <a:p>
            <a:endParaRPr lang="cs-CZ" dirty="0" smtClean="0"/>
          </a:p>
          <a:p>
            <a:r>
              <a:rPr lang="cs-CZ" dirty="0" smtClean="0"/>
              <a:t>Vyznač, o které koruny má Ema více a odpověz.</a:t>
            </a:r>
          </a:p>
          <a:p>
            <a:endParaRPr lang="cs-CZ" sz="2800" dirty="0" smtClean="0"/>
          </a:p>
          <a:p>
            <a:r>
              <a:rPr lang="cs-CZ" sz="2800" dirty="0" smtClean="0"/>
              <a:t>Ema má o ____ korun více.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2714612" y="1214422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714612" y="1285860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3286116" y="1214422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286116" y="1285860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3929058" y="1214422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929058" y="1285860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4572000" y="1214422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1285860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5214942" y="1214422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214942" y="1285860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2714612" y="2000240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714612" y="207167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3357554" y="2000240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357554" y="207167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3929058" y="2000240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929058" y="207167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4572000" y="2000240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572000" y="207167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5214942" y="2000240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5214942" y="207167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5857884" y="2000240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5857884" y="207167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6500826" y="2000240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6500826" y="207167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  <p:sp>
        <p:nvSpPr>
          <p:cNvPr id="31" name="Elipsa 30"/>
          <p:cNvSpPr/>
          <p:nvPr/>
        </p:nvSpPr>
        <p:spPr>
          <a:xfrm>
            <a:off x="7143768" y="2000240"/>
            <a:ext cx="500066" cy="5000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7143768" y="207167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1Kč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243</Words>
  <PresentationFormat>Předvádění na obrazovce (4:3)</PresentationFormat>
  <Paragraphs>71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40</cp:revision>
  <dcterms:modified xsi:type="dcterms:W3CDTF">2011-11-25T16:41:36Z</dcterms:modified>
</cp:coreProperties>
</file>