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61" r:id="rId4"/>
    <p:sldId id="262" r:id="rId5"/>
    <p:sldId id="263" r:id="rId6"/>
    <p:sldId id="264" r:id="rId7"/>
    <p:sldId id="265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66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VY_32_INOVACE_3/05_ČÍSLO </a:t>
          </a:r>
          <a:r>
            <a:rPr lang="cs-CZ" sz="2000" baseline="0" dirty="0" smtClean="0"/>
            <a:t>A ČÍSLICE 7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ŠKOLY:MŠ a ZŠ, Veselí nad Moravou,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dirty="0" smtClean="0"/>
            <a:t>: Mgr</a:t>
          </a:r>
          <a:r>
            <a:rPr lang="cs-CZ" sz="2000" dirty="0" smtClean="0"/>
            <a:t>. Kamila Říhová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 ČÍSLO A ČÍSLICE 7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PROJEKTU:CZ.1.07/1.4.00/21.0822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E6CBA50-0443-4241-B08D-E2F2408B4C1A}" type="presOf" srcId="{B651F6E3-6281-48DB-9319-2AEAFDAE7572}" destId="{6BB5E863-4638-4E1D-BFDE-399D028AC4ED}" srcOrd="1" destOrd="0" presId="urn:microsoft.com/office/officeart/2005/8/layout/target3"/>
    <dgm:cxn modelId="{7D8B0089-4941-4433-AAAE-702573EF02E3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E597AA5-CF0A-4920-A5E1-68F9788C9B04}" type="presOf" srcId="{D8197B8C-B260-4A16-BDF4-0947B075E274}" destId="{25B08C86-7E15-44DC-BE7F-FFB55DD49D12}" srcOrd="0" destOrd="0" presId="urn:microsoft.com/office/officeart/2005/8/layout/target3"/>
    <dgm:cxn modelId="{468DCCB1-E8AC-4A7A-AA7F-2FC6233A1146}" type="presOf" srcId="{B651F6E3-6281-48DB-9319-2AEAFDAE7572}" destId="{619D679B-A015-4ECF-8348-D1034C574F40}" srcOrd="0" destOrd="0" presId="urn:microsoft.com/office/officeart/2005/8/layout/target3"/>
    <dgm:cxn modelId="{20089299-7E4D-4631-AEE6-CFD475CB2E0B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58D0698-6286-4F60-BB15-763C89ADD97C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52F17BB-D9FC-46ED-9519-8A879A1186C5}" type="presOf" srcId="{4C35D32F-0EAB-4CD7-82EE-45574DC2A586}" destId="{890E4F0B-2866-4A3F-A3C7-2A14B1797930}" srcOrd="1" destOrd="0" presId="urn:microsoft.com/office/officeart/2005/8/layout/target3"/>
    <dgm:cxn modelId="{7AFE5D79-A67D-45E1-BD6B-09562ECB0B44}" type="presOf" srcId="{D1B46980-6531-4606-95E6-44980827E919}" destId="{6140AFEC-043D-4C43-A2F9-D0F5331DF3A3}" srcOrd="0" destOrd="0" presId="urn:microsoft.com/office/officeart/2005/8/layout/target3"/>
    <dgm:cxn modelId="{3164934D-154E-4A77-A08B-DB5D7B5911DC}" type="presOf" srcId="{D1D4F407-5343-4D3F-B5B9-D407B03CAEB4}" destId="{D005CE8C-CC26-4C3E-AC11-E15060ECD759}" srcOrd="0" destOrd="0" presId="urn:microsoft.com/office/officeart/2005/8/layout/target3"/>
    <dgm:cxn modelId="{93B5646A-9251-4BDA-88A8-F412ED9F5681}" type="presOf" srcId="{D1D4F407-5343-4D3F-B5B9-D407B03CAEB4}" destId="{AED2198E-93D5-4001-81B4-73124B309672}" srcOrd="1" destOrd="0" presId="urn:microsoft.com/office/officeart/2005/8/layout/target3"/>
    <dgm:cxn modelId="{716E9E01-CCC1-45D6-96F7-238C583054BF}" type="presOf" srcId="{757F3AB3-0718-4624-B441-E567A8F0AB56}" destId="{333A1088-737F-45CB-B68E-254E46348037}" srcOrd="0" destOrd="0" presId="urn:microsoft.com/office/officeart/2005/8/layout/target3"/>
    <dgm:cxn modelId="{1E8A47E1-507A-4188-A24E-60173902F793}" type="presParOf" srcId="{333A1088-737F-45CB-B68E-254E46348037}" destId="{F5ABB229-8D3B-4694-996A-96F23CF14429}" srcOrd="0" destOrd="0" presId="urn:microsoft.com/office/officeart/2005/8/layout/target3"/>
    <dgm:cxn modelId="{EC89EA12-7299-45DE-AF9A-8964E824A1C8}" type="presParOf" srcId="{333A1088-737F-45CB-B68E-254E46348037}" destId="{F41139FD-01EE-4571-8B17-4FB00FC51163}" srcOrd="1" destOrd="0" presId="urn:microsoft.com/office/officeart/2005/8/layout/target3"/>
    <dgm:cxn modelId="{D2F4CB33-A669-40EA-B464-E3BA5EB40446}" type="presParOf" srcId="{333A1088-737F-45CB-B68E-254E46348037}" destId="{D005CE8C-CC26-4C3E-AC11-E15060ECD759}" srcOrd="2" destOrd="0" presId="urn:microsoft.com/office/officeart/2005/8/layout/target3"/>
    <dgm:cxn modelId="{4F44953A-D88C-4B05-B681-95C9F852CC41}" type="presParOf" srcId="{333A1088-737F-45CB-B68E-254E46348037}" destId="{2C702D82-9B77-49B7-9568-BB8EB47C3372}" srcOrd="3" destOrd="0" presId="urn:microsoft.com/office/officeart/2005/8/layout/target3"/>
    <dgm:cxn modelId="{5336528C-A18D-4567-BB87-DEDDD67E5003}" type="presParOf" srcId="{333A1088-737F-45CB-B68E-254E46348037}" destId="{A52A0455-90FF-4808-ABD0-F02540D31D5A}" srcOrd="4" destOrd="0" presId="urn:microsoft.com/office/officeart/2005/8/layout/target3"/>
    <dgm:cxn modelId="{7FE3420D-F306-444B-8484-7E78E88D89A6}" type="presParOf" srcId="{333A1088-737F-45CB-B68E-254E46348037}" destId="{6140AFEC-043D-4C43-A2F9-D0F5331DF3A3}" srcOrd="5" destOrd="0" presId="urn:microsoft.com/office/officeart/2005/8/layout/target3"/>
    <dgm:cxn modelId="{C60BD38B-9F24-402E-B42A-12C5C37B1FC1}" type="presParOf" srcId="{333A1088-737F-45CB-B68E-254E46348037}" destId="{9358AC05-5D7D-4327-9F80-1AD486AEA664}" srcOrd="6" destOrd="0" presId="urn:microsoft.com/office/officeart/2005/8/layout/target3"/>
    <dgm:cxn modelId="{F927DDD5-1F18-4537-BCAF-977F36547042}" type="presParOf" srcId="{333A1088-737F-45CB-B68E-254E46348037}" destId="{313FC574-E1CD-4FB4-B054-0B805CE0447D}" srcOrd="7" destOrd="0" presId="urn:microsoft.com/office/officeart/2005/8/layout/target3"/>
    <dgm:cxn modelId="{26C38411-53EE-40F6-A132-16F095372D73}" type="presParOf" srcId="{333A1088-737F-45CB-B68E-254E46348037}" destId="{619D679B-A015-4ECF-8348-D1034C574F40}" srcOrd="8" destOrd="0" presId="urn:microsoft.com/office/officeart/2005/8/layout/target3"/>
    <dgm:cxn modelId="{CCBF6B5A-D9A2-48B7-A2B6-61C646476161}" type="presParOf" srcId="{333A1088-737F-45CB-B68E-254E46348037}" destId="{322283A8-4A27-4CDA-BAE3-F381106A9174}" srcOrd="9" destOrd="0" presId="urn:microsoft.com/office/officeart/2005/8/layout/target3"/>
    <dgm:cxn modelId="{EDF75D08-8945-4B2B-AB70-B4B2791191B4}" type="presParOf" srcId="{333A1088-737F-45CB-B68E-254E46348037}" destId="{FFC9F71D-1B4F-4AD9-A4A6-86ADEFC8AF5C}" srcOrd="10" destOrd="0" presId="urn:microsoft.com/office/officeart/2005/8/layout/target3"/>
    <dgm:cxn modelId="{3D5FA464-9A9D-4D02-BFD0-C003328DA118}" type="presParOf" srcId="{333A1088-737F-45CB-B68E-254E46348037}" destId="{25B08C86-7E15-44DC-BE7F-FFB55DD49D12}" srcOrd="11" destOrd="0" presId="urn:microsoft.com/office/officeart/2005/8/layout/target3"/>
    <dgm:cxn modelId="{A8B3E922-36DA-4A3D-9A79-EF497FF0817E}" type="presParOf" srcId="{333A1088-737F-45CB-B68E-254E46348037}" destId="{76644BE8-9D7C-4C09-B250-3D10AF48CBB7}" srcOrd="12" destOrd="0" presId="urn:microsoft.com/office/officeart/2005/8/layout/target3"/>
    <dgm:cxn modelId="{57873803-F665-457B-9DD7-28C89F4CF076}" type="presParOf" srcId="{333A1088-737F-45CB-B68E-254E46348037}" destId="{EE85B701-7295-41C0-BA7A-34D3756A2AE6}" srcOrd="13" destOrd="0" presId="urn:microsoft.com/office/officeart/2005/8/layout/target3"/>
    <dgm:cxn modelId="{9F2D48AB-687F-495E-BD6A-8BE6B9F7BD2C}" type="presParOf" srcId="{333A1088-737F-45CB-B68E-254E46348037}" destId="{8BEBB6EC-1DAA-4CAC-8A25-BC0FCBD5DBD5}" srcOrd="14" destOrd="0" presId="urn:microsoft.com/office/officeart/2005/8/layout/target3"/>
    <dgm:cxn modelId="{67BF6CA4-2550-4FDF-A513-209A9921D4CE}" type="presParOf" srcId="{333A1088-737F-45CB-B68E-254E46348037}" destId="{AED2198E-93D5-4001-81B4-73124B309672}" srcOrd="15" destOrd="0" presId="urn:microsoft.com/office/officeart/2005/8/layout/target3"/>
    <dgm:cxn modelId="{86793939-9F17-4999-AF9E-9924CC7C051F}" type="presParOf" srcId="{333A1088-737F-45CB-B68E-254E46348037}" destId="{2BE915AB-18AA-4053-B92C-3BFC9ED204BB}" srcOrd="16" destOrd="0" presId="urn:microsoft.com/office/officeart/2005/8/layout/target3"/>
    <dgm:cxn modelId="{86C1B5DC-4865-4B4E-A921-DEFFF65ED692}" type="presParOf" srcId="{333A1088-737F-45CB-B68E-254E46348037}" destId="{6BB5E863-4638-4E1D-BFDE-399D028AC4ED}" srcOrd="17" destOrd="0" presId="urn:microsoft.com/office/officeart/2005/8/layout/target3"/>
    <dgm:cxn modelId="{76C4D04B-AA1A-4836-8029-54E64E2BE54F}" type="presParOf" srcId="{333A1088-737F-45CB-B68E-254E46348037}" destId="{5A5FFA88-C948-4069-8E93-59FA12366E83}" srcOrd="18" destOrd="0" presId="urn:microsoft.com/office/officeart/2005/8/layout/target3"/>
    <dgm:cxn modelId="{FE89A2B1-D01B-4BFB-A0BE-94021BB997A8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B0F4BF-1E9B-4743-9C33-DA12CA51EFF0}" type="datetimeFigureOut">
              <a:rPr lang="cs-CZ" smtClean="0"/>
              <a:pPr/>
              <a:t>7.12.2011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6A979D-AF8C-4489-959D-ACCF7E70FF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65687083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279106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142984"/>
            <a:ext cx="8229600" cy="4983179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vhodný do matematiky pro žáky základní školy praktické </a:t>
            </a:r>
            <a:r>
              <a:rPr lang="cs-CZ" dirty="0" smtClean="0"/>
              <a:t>ve 2. ročníku. </a:t>
            </a:r>
            <a:r>
              <a:rPr lang="cs-CZ" dirty="0" smtClean="0"/>
              <a:t>Slouží k vyvození čísla a číslice 7.</a:t>
            </a:r>
          </a:p>
          <a:p>
            <a:r>
              <a:rPr lang="cs-CZ" dirty="0" smtClean="0"/>
              <a:t>Materiál slouží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Žáci se pomocí materiálu seznámili s číslem a číslicí 7. Toto zařadili do známé číselné řady, určovali pořadí a počet prvků. Ten pak porovnávali. Učitel jen vysvětluje zadání úkolů, dohlíží na správnost. Žáci pracovali individuálně, aktivně, bez obtíží. </a:t>
            </a:r>
            <a:endParaRPr lang="cs-CZ" dirty="0" smtClean="0"/>
          </a:p>
          <a:p>
            <a:r>
              <a:rPr lang="cs-CZ" dirty="0" smtClean="0"/>
              <a:t>Vytvořeno: říjen 2011</a:t>
            </a:r>
            <a:r>
              <a:rPr lang="cs-CZ" dirty="0" smtClean="0"/>
              <a:t>.</a:t>
            </a:r>
          </a:p>
          <a:p>
            <a:r>
              <a:rPr lang="cs-CZ" dirty="0" smtClean="0"/>
              <a:t>Ověřeno: 1.12.2011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205030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357290" y="142852"/>
            <a:ext cx="1928826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0" dirty="0" smtClean="0"/>
              <a:t>7</a:t>
            </a:r>
            <a:endParaRPr lang="cs-CZ" sz="20000" dirty="0"/>
          </a:p>
        </p:txBody>
      </p:sp>
      <p:sp>
        <p:nvSpPr>
          <p:cNvPr id="5" name="Obdélník 4"/>
          <p:cNvSpPr/>
          <p:nvPr/>
        </p:nvSpPr>
        <p:spPr>
          <a:xfrm>
            <a:off x="1428728" y="2786058"/>
            <a:ext cx="914400" cy="914400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43306" y="2786058"/>
            <a:ext cx="914400" cy="914400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786314" y="2786058"/>
            <a:ext cx="914400" cy="914400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857884" y="2786058"/>
            <a:ext cx="914400" cy="914400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500298" y="2786058"/>
            <a:ext cx="914400" cy="914400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500298" y="4071942"/>
            <a:ext cx="914400" cy="914400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428728" y="4071942"/>
            <a:ext cx="914400" cy="914400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42910" y="500042"/>
            <a:ext cx="38576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 číselnou řadu.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4348" y="1142984"/>
            <a:ext cx="764386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0  1  2  3  4  5  6  </a:t>
            </a:r>
            <a:endParaRPr lang="cs-CZ" sz="8000" dirty="0"/>
          </a:p>
        </p:txBody>
      </p:sp>
      <p:sp>
        <p:nvSpPr>
          <p:cNvPr id="6" name="Obdélník 5"/>
          <p:cNvSpPr/>
          <p:nvPr/>
        </p:nvSpPr>
        <p:spPr>
          <a:xfrm>
            <a:off x="7500958" y="1357298"/>
            <a:ext cx="914400" cy="9144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42910" y="2428868"/>
            <a:ext cx="914400" cy="9144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643042" y="2285992"/>
            <a:ext cx="692948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6  5  4  3  2  1  0</a:t>
            </a:r>
            <a:endParaRPr lang="cs-CZ" sz="8000" dirty="0"/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428728" y="4214818"/>
          <a:ext cx="6096000" cy="207264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70C0"/>
                          </a:solidFill>
                        </a:rPr>
                        <a:t>0</a:t>
                      </a:r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70C0"/>
                          </a:solidFill>
                        </a:rPr>
                        <a:t>1</a:t>
                      </a:r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70C0"/>
                          </a:solidFill>
                        </a:rPr>
                        <a:t>2</a:t>
                      </a:r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800" b="1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70C0"/>
                          </a:solidFill>
                        </a:rPr>
                        <a:t>2</a:t>
                      </a:r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70C0"/>
                          </a:solidFill>
                        </a:rPr>
                        <a:t>3</a:t>
                      </a:r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70C0"/>
                          </a:solidFill>
                        </a:rPr>
                        <a:t>7</a:t>
                      </a:r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70C0"/>
                          </a:solidFill>
                        </a:rPr>
                        <a:t>7</a:t>
                      </a:r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70C0"/>
                          </a:solidFill>
                        </a:rPr>
                        <a:t>6</a:t>
                      </a:r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800" b="1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70C0"/>
                          </a:solidFill>
                        </a:rPr>
                        <a:t>4</a:t>
                      </a:r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70C0"/>
                          </a:solidFill>
                        </a:rPr>
                        <a:t>0</a:t>
                      </a:r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71472" y="500042"/>
            <a:ext cx="47149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Které číslo v řadě chybí?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428860" y="1071546"/>
            <a:ext cx="714380" cy="714380"/>
          </a:xfrm>
          <a:prstGeom prst="rect">
            <a:avLst/>
          </a:prstGeom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857224" y="1071546"/>
            <a:ext cx="714380" cy="714380"/>
          </a:xfrm>
          <a:prstGeom prst="rect">
            <a:avLst/>
          </a:prstGeom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428860" y="1928802"/>
            <a:ext cx="714380" cy="714380"/>
          </a:xfrm>
          <a:prstGeom prst="rect">
            <a:avLst/>
          </a:prstGeom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57224" y="1928802"/>
            <a:ext cx="714380" cy="714380"/>
          </a:xfrm>
          <a:prstGeom prst="rect">
            <a:avLst/>
          </a:prstGeom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428860" y="2786058"/>
            <a:ext cx="714380" cy="714380"/>
          </a:xfrm>
          <a:prstGeom prst="rect">
            <a:avLst/>
          </a:prstGeom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857224" y="2786058"/>
            <a:ext cx="714380" cy="714380"/>
          </a:xfrm>
          <a:prstGeom prst="rect">
            <a:avLst/>
          </a:prstGeom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572264" y="1071546"/>
            <a:ext cx="714380" cy="714380"/>
          </a:xfrm>
          <a:prstGeom prst="rect">
            <a:avLst/>
          </a:prstGeom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000628" y="1071546"/>
            <a:ext cx="714380" cy="714380"/>
          </a:xfrm>
          <a:prstGeom prst="rect">
            <a:avLst/>
          </a:prstGeom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786446" y="1928802"/>
            <a:ext cx="714380" cy="714380"/>
          </a:xfrm>
          <a:prstGeom prst="rect">
            <a:avLst/>
          </a:prstGeom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000628" y="1928802"/>
            <a:ext cx="714380" cy="714380"/>
          </a:xfrm>
          <a:prstGeom prst="rect">
            <a:avLst/>
          </a:prstGeom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786446" y="2786058"/>
            <a:ext cx="714380" cy="714380"/>
          </a:xfrm>
          <a:prstGeom prst="rect">
            <a:avLst/>
          </a:prstGeom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572264" y="2786058"/>
            <a:ext cx="714380" cy="714380"/>
          </a:xfrm>
          <a:prstGeom prst="rect">
            <a:avLst/>
          </a:prstGeom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1714480" y="1071546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2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1785918" y="2000240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6</a:t>
            </a:r>
            <a:endParaRPr lang="cs-CZ" sz="4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072066" y="2786058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1</a:t>
            </a:r>
            <a:endParaRPr lang="cs-CZ" sz="4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785918" y="2786058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3</a:t>
            </a:r>
            <a:endParaRPr lang="cs-CZ" sz="4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643702" y="1928802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7</a:t>
            </a:r>
            <a:endParaRPr lang="cs-CZ" sz="4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929322" y="1071546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4</a:t>
            </a:r>
            <a:endParaRPr lang="cs-CZ" sz="4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85786" y="4000504"/>
            <a:ext cx="32861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Urči pořadí.</a:t>
            </a:r>
            <a:endParaRPr lang="cs-CZ" dirty="0"/>
          </a:p>
        </p:txBody>
      </p:sp>
      <p:pic>
        <p:nvPicPr>
          <p:cNvPr id="1026" name="Picture 2" descr="C:\Documents and Settings\PC\Local Settings\Temporary Internet Files\Content.IE5\ETXSK0WB\MP90042773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38" y="4572008"/>
            <a:ext cx="426380" cy="640195"/>
          </a:xfrm>
          <a:prstGeom prst="rect">
            <a:avLst/>
          </a:prstGeom>
          <a:noFill/>
        </p:spPr>
      </p:pic>
      <p:pic>
        <p:nvPicPr>
          <p:cNvPr id="28" name="Picture 2" descr="C:\Documents and Settings\PC\Local Settings\Temporary Internet Files\Content.IE5\ETXSK0WB\MP90042773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4929198"/>
            <a:ext cx="426380" cy="640195"/>
          </a:xfrm>
          <a:prstGeom prst="rect">
            <a:avLst/>
          </a:prstGeom>
          <a:noFill/>
        </p:spPr>
      </p:pic>
      <p:pic>
        <p:nvPicPr>
          <p:cNvPr id="29" name="Picture 2" descr="C:\Documents and Settings\PC\Local Settings\Temporary Internet Files\Content.IE5\ETXSK0WB\MP90042773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488" y="4714884"/>
            <a:ext cx="426380" cy="640195"/>
          </a:xfrm>
          <a:prstGeom prst="rect">
            <a:avLst/>
          </a:prstGeom>
          <a:noFill/>
        </p:spPr>
      </p:pic>
      <p:pic>
        <p:nvPicPr>
          <p:cNvPr id="31" name="Picture 2" descr="C:\Documents and Settings\PC\Local Settings\Temporary Internet Files\Content.IE5\ETXSK0WB\MP90042773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4857760"/>
            <a:ext cx="426380" cy="640195"/>
          </a:xfrm>
          <a:prstGeom prst="rect">
            <a:avLst/>
          </a:prstGeom>
          <a:noFill/>
        </p:spPr>
      </p:pic>
      <p:pic>
        <p:nvPicPr>
          <p:cNvPr id="32" name="Picture 2" descr="C:\Documents and Settings\PC\Local Settings\Temporary Internet Files\Content.IE5\ETXSK0WB\MP90042773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0694" y="4643446"/>
            <a:ext cx="426380" cy="640195"/>
          </a:xfrm>
          <a:prstGeom prst="rect">
            <a:avLst/>
          </a:prstGeom>
          <a:noFill/>
        </p:spPr>
      </p:pic>
      <p:pic>
        <p:nvPicPr>
          <p:cNvPr id="33" name="Picture 2" descr="C:\Documents and Settings\PC\Local Settings\Temporary Internet Files\Content.IE5\ETXSK0WB\MP90042773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72264" y="5000636"/>
            <a:ext cx="426380" cy="640195"/>
          </a:xfrm>
          <a:prstGeom prst="rect">
            <a:avLst/>
          </a:prstGeom>
          <a:noFill/>
        </p:spPr>
      </p:pic>
      <p:pic>
        <p:nvPicPr>
          <p:cNvPr id="34" name="Picture 2" descr="C:\Documents and Settings\PC\Local Settings\Temporary Internet Files\Content.IE5\ETXSK0WB\MP90042773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86182" y="4500570"/>
            <a:ext cx="426380" cy="640195"/>
          </a:xfrm>
          <a:prstGeom prst="rect">
            <a:avLst/>
          </a:prstGeom>
          <a:noFill/>
        </p:spPr>
      </p:pic>
      <p:sp>
        <p:nvSpPr>
          <p:cNvPr id="35" name="TextovéPole 34"/>
          <p:cNvSpPr txBox="1"/>
          <p:nvPr/>
        </p:nvSpPr>
        <p:spPr>
          <a:xfrm>
            <a:off x="1000100" y="5429264"/>
            <a:ext cx="571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1.</a:t>
            </a:r>
            <a:endParaRPr lang="cs-CZ" sz="32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785918" y="5643578"/>
            <a:ext cx="571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2.</a:t>
            </a:r>
            <a:endParaRPr lang="cs-CZ" sz="32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500694" y="5357826"/>
            <a:ext cx="571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6.</a:t>
            </a:r>
            <a:endParaRPr lang="cs-CZ" sz="3200" dirty="0"/>
          </a:p>
        </p:txBody>
      </p:sp>
      <p:sp>
        <p:nvSpPr>
          <p:cNvPr id="38" name="Obdélník 37"/>
          <p:cNvSpPr/>
          <p:nvPr/>
        </p:nvSpPr>
        <p:spPr>
          <a:xfrm>
            <a:off x="2857488" y="5572140"/>
            <a:ext cx="428628" cy="500066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3786182" y="5286388"/>
            <a:ext cx="428628" cy="500066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4643438" y="5643578"/>
            <a:ext cx="428628" cy="500066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6643702" y="5715016"/>
            <a:ext cx="428628" cy="500066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71472" y="500042"/>
            <a:ext cx="57864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Kterou skupinu spojíš s číslem 7 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71934" y="2000240"/>
            <a:ext cx="10001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7</a:t>
            </a:r>
            <a:endParaRPr lang="cs-CZ" sz="9600" dirty="0"/>
          </a:p>
        </p:txBody>
      </p:sp>
      <p:sp>
        <p:nvSpPr>
          <p:cNvPr id="6" name="Elipsa 5"/>
          <p:cNvSpPr/>
          <p:nvPr/>
        </p:nvSpPr>
        <p:spPr>
          <a:xfrm>
            <a:off x="214282" y="928670"/>
            <a:ext cx="2571768" cy="1500198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1214414" y="2857496"/>
            <a:ext cx="2571768" cy="1500198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214282" y="4857760"/>
            <a:ext cx="2571768" cy="1500198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3643306" y="4643446"/>
            <a:ext cx="2571768" cy="1500198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5715008" y="3000372"/>
            <a:ext cx="2571768" cy="1500198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3786182" y="285728"/>
            <a:ext cx="2571768" cy="1500198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6357950" y="1285860"/>
            <a:ext cx="2571768" cy="1500198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 descr="C:\Documents and Settings\PC\Local Settings\Temporary Internet Files\Content.IE5\ETXSK0WB\MP90040545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214422"/>
            <a:ext cx="600057" cy="428612"/>
          </a:xfrm>
          <a:prstGeom prst="rect">
            <a:avLst/>
          </a:prstGeom>
          <a:noFill/>
        </p:spPr>
      </p:pic>
      <p:pic>
        <p:nvPicPr>
          <p:cNvPr id="15" name="Picture 3" descr="C:\Documents and Settings\PC\Local Settings\Temporary Internet Files\Content.IE5\ETXSK0WB\MP90040545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1071546"/>
            <a:ext cx="600057" cy="428612"/>
          </a:xfrm>
          <a:prstGeom prst="rect">
            <a:avLst/>
          </a:prstGeom>
          <a:noFill/>
        </p:spPr>
      </p:pic>
      <p:pic>
        <p:nvPicPr>
          <p:cNvPr id="16" name="Picture 3" descr="C:\Documents and Settings\PC\Local Settings\Temporary Internet Files\Content.IE5\ETXSK0WB\MP90040545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643050"/>
            <a:ext cx="600057" cy="428612"/>
          </a:xfrm>
          <a:prstGeom prst="rect">
            <a:avLst/>
          </a:prstGeom>
          <a:noFill/>
        </p:spPr>
      </p:pic>
      <p:pic>
        <p:nvPicPr>
          <p:cNvPr id="17" name="Picture 3" descr="C:\Documents and Settings\PC\Local Settings\Temporary Internet Files\Content.IE5\ETXSK0WB\MP90040545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1643050"/>
            <a:ext cx="600057" cy="428612"/>
          </a:xfrm>
          <a:prstGeom prst="rect">
            <a:avLst/>
          </a:prstGeom>
          <a:noFill/>
        </p:spPr>
      </p:pic>
      <p:pic>
        <p:nvPicPr>
          <p:cNvPr id="18" name="Picture 3" descr="C:\Documents and Settings\PC\Local Settings\Temporary Internet Files\Content.IE5\ETXSK0WB\MP90040545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1714488"/>
            <a:ext cx="600057" cy="428612"/>
          </a:xfrm>
          <a:prstGeom prst="rect">
            <a:avLst/>
          </a:prstGeom>
          <a:noFill/>
        </p:spPr>
      </p:pic>
      <p:pic>
        <p:nvPicPr>
          <p:cNvPr id="19" name="Picture 3" descr="C:\Documents and Settings\PC\Local Settings\Temporary Internet Files\Content.IE5\ETXSK0WB\MP90040545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1214422"/>
            <a:ext cx="600057" cy="428612"/>
          </a:xfrm>
          <a:prstGeom prst="rect">
            <a:avLst/>
          </a:prstGeom>
          <a:noFill/>
        </p:spPr>
      </p:pic>
      <p:pic>
        <p:nvPicPr>
          <p:cNvPr id="20" name="Picture 3" descr="C:\Documents and Settings\PC\Local Settings\Temporary Internet Files\Content.IE5\ETXSK0WB\MP90040545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1071546"/>
            <a:ext cx="600057" cy="428612"/>
          </a:xfrm>
          <a:prstGeom prst="rect">
            <a:avLst/>
          </a:prstGeom>
          <a:noFill/>
        </p:spPr>
      </p:pic>
      <p:pic>
        <p:nvPicPr>
          <p:cNvPr id="2052" name="Picture 4" descr="C:\Documents and Settings\PC\Local Settings\Temporary Internet Files\Content.IE5\ETXSK0WB\MC90041076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71934" y="571480"/>
            <a:ext cx="483581" cy="571504"/>
          </a:xfrm>
          <a:prstGeom prst="rect">
            <a:avLst/>
          </a:prstGeom>
          <a:noFill/>
        </p:spPr>
      </p:pic>
      <p:pic>
        <p:nvPicPr>
          <p:cNvPr id="22" name="Picture 4" descr="C:\Documents and Settings\PC\Local Settings\Temporary Internet Files\Content.IE5\ETXSK0WB\MC90041076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3438" y="357166"/>
            <a:ext cx="483581" cy="571504"/>
          </a:xfrm>
          <a:prstGeom prst="rect">
            <a:avLst/>
          </a:prstGeom>
          <a:noFill/>
        </p:spPr>
      </p:pic>
      <p:pic>
        <p:nvPicPr>
          <p:cNvPr id="23" name="Picture 4" descr="C:\Documents and Settings\PC\Local Settings\Temporary Internet Files\Content.IE5\ETXSK0WB\MC90041076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14876" y="1000108"/>
            <a:ext cx="483581" cy="571504"/>
          </a:xfrm>
          <a:prstGeom prst="rect">
            <a:avLst/>
          </a:prstGeom>
          <a:noFill/>
        </p:spPr>
      </p:pic>
      <p:pic>
        <p:nvPicPr>
          <p:cNvPr id="24" name="Picture 4" descr="C:\Documents and Settings\PC\Local Settings\Temporary Internet Files\Content.IE5\ETXSK0WB\MC90041076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57818" y="714356"/>
            <a:ext cx="483581" cy="571504"/>
          </a:xfrm>
          <a:prstGeom prst="rect">
            <a:avLst/>
          </a:prstGeom>
          <a:noFill/>
        </p:spPr>
      </p:pic>
      <p:pic>
        <p:nvPicPr>
          <p:cNvPr id="2054" name="Picture 6" descr="C:\Documents and Settings\PC\Local Settings\Temporary Internet Files\Content.IE5\ETXSK0WB\MC90044136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00166" y="3357562"/>
            <a:ext cx="442906" cy="442906"/>
          </a:xfrm>
          <a:prstGeom prst="rect">
            <a:avLst/>
          </a:prstGeom>
          <a:noFill/>
        </p:spPr>
      </p:pic>
      <p:pic>
        <p:nvPicPr>
          <p:cNvPr id="27" name="Picture 6" descr="C:\Documents and Settings\PC\Local Settings\Temporary Internet Files\Content.IE5\ETXSK0WB\MC90044136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00232" y="2928934"/>
            <a:ext cx="442906" cy="442906"/>
          </a:xfrm>
          <a:prstGeom prst="rect">
            <a:avLst/>
          </a:prstGeom>
          <a:noFill/>
        </p:spPr>
      </p:pic>
      <p:pic>
        <p:nvPicPr>
          <p:cNvPr id="28" name="Picture 6" descr="C:\Documents and Settings\PC\Local Settings\Temporary Internet Files\Content.IE5\ETXSK0WB\MC90044136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57422" y="3214686"/>
            <a:ext cx="442906" cy="442906"/>
          </a:xfrm>
          <a:prstGeom prst="rect">
            <a:avLst/>
          </a:prstGeom>
          <a:noFill/>
        </p:spPr>
      </p:pic>
      <p:pic>
        <p:nvPicPr>
          <p:cNvPr id="29" name="Picture 6" descr="C:\Documents and Settings\PC\Local Settings\Temporary Internet Files\Content.IE5\ETXSK0WB\MC90044136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28926" y="3214686"/>
            <a:ext cx="442906" cy="442906"/>
          </a:xfrm>
          <a:prstGeom prst="rect">
            <a:avLst/>
          </a:prstGeom>
          <a:noFill/>
        </p:spPr>
      </p:pic>
      <p:pic>
        <p:nvPicPr>
          <p:cNvPr id="30" name="Picture 6" descr="C:\Documents and Settings\PC\Local Settings\Temporary Internet Files\Content.IE5\ETXSK0WB\MC90044136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00298" y="3643314"/>
            <a:ext cx="442906" cy="442906"/>
          </a:xfrm>
          <a:prstGeom prst="rect">
            <a:avLst/>
          </a:prstGeom>
          <a:noFill/>
        </p:spPr>
      </p:pic>
      <p:pic>
        <p:nvPicPr>
          <p:cNvPr id="31" name="Picture 6" descr="C:\Documents and Settings\PC\Local Settings\Temporary Internet Files\Content.IE5\ETXSK0WB\MC90044136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28794" y="3643314"/>
            <a:ext cx="442906" cy="442906"/>
          </a:xfrm>
          <a:prstGeom prst="rect">
            <a:avLst/>
          </a:prstGeom>
          <a:noFill/>
        </p:spPr>
      </p:pic>
      <p:pic>
        <p:nvPicPr>
          <p:cNvPr id="2055" name="Picture 7" descr="C:\Documents and Settings\PC\Local Settings\Temporary Internet Files\Content.IE5\K9TI0N28\MC90044040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72264" y="1571612"/>
            <a:ext cx="442906" cy="442906"/>
          </a:xfrm>
          <a:prstGeom prst="rect">
            <a:avLst/>
          </a:prstGeom>
          <a:noFill/>
        </p:spPr>
      </p:pic>
      <p:pic>
        <p:nvPicPr>
          <p:cNvPr id="33" name="Picture 7" descr="C:\Documents and Settings\PC\Local Settings\Temporary Internet Files\Content.IE5\K9TI0N28\MC90044040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00892" y="1428736"/>
            <a:ext cx="442906" cy="442906"/>
          </a:xfrm>
          <a:prstGeom prst="rect">
            <a:avLst/>
          </a:prstGeom>
          <a:noFill/>
        </p:spPr>
      </p:pic>
      <p:pic>
        <p:nvPicPr>
          <p:cNvPr id="34" name="Picture 7" descr="C:\Documents and Settings\PC\Local Settings\Temporary Internet Files\Content.IE5\K9TI0N28\MC90044040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429520" y="1785926"/>
            <a:ext cx="442906" cy="442906"/>
          </a:xfrm>
          <a:prstGeom prst="rect">
            <a:avLst/>
          </a:prstGeom>
          <a:noFill/>
        </p:spPr>
      </p:pic>
      <p:pic>
        <p:nvPicPr>
          <p:cNvPr id="35" name="Picture 7" descr="C:\Documents and Settings\PC\Local Settings\Temporary Internet Files\Content.IE5\K9TI0N28\MC90044040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72396" y="1357298"/>
            <a:ext cx="442906" cy="442906"/>
          </a:xfrm>
          <a:prstGeom prst="rect">
            <a:avLst/>
          </a:prstGeom>
          <a:noFill/>
        </p:spPr>
      </p:pic>
      <p:pic>
        <p:nvPicPr>
          <p:cNvPr id="36" name="Picture 7" descr="C:\Documents and Settings\PC\Local Settings\Temporary Internet Files\Content.IE5\K9TI0N28\MC90044040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072462" y="1714488"/>
            <a:ext cx="442906" cy="442906"/>
          </a:xfrm>
          <a:prstGeom prst="rect">
            <a:avLst/>
          </a:prstGeom>
          <a:noFill/>
        </p:spPr>
      </p:pic>
      <p:pic>
        <p:nvPicPr>
          <p:cNvPr id="37" name="Picture 7" descr="C:\Documents and Settings\PC\Local Settings\Temporary Internet Files\Content.IE5\K9TI0N28\MC90044040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29454" y="2000240"/>
            <a:ext cx="442906" cy="442906"/>
          </a:xfrm>
          <a:prstGeom prst="rect">
            <a:avLst/>
          </a:prstGeom>
          <a:noFill/>
        </p:spPr>
      </p:pic>
      <p:pic>
        <p:nvPicPr>
          <p:cNvPr id="38" name="Picture 7" descr="C:\Documents and Settings\PC\Local Settings\Temporary Internet Files\Content.IE5\K9TI0N28\MC90044040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786710" y="2071678"/>
            <a:ext cx="442906" cy="442906"/>
          </a:xfrm>
          <a:prstGeom prst="rect">
            <a:avLst/>
          </a:prstGeom>
          <a:noFill/>
        </p:spPr>
      </p:pic>
      <p:pic>
        <p:nvPicPr>
          <p:cNvPr id="2056" name="Picture 8" descr="C:\Documents and Settings\PC\Local Settings\Temporary Internet Files\Content.IE5\ETXSK0WB\MC900250793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71472" y="5214950"/>
            <a:ext cx="302723" cy="710235"/>
          </a:xfrm>
          <a:prstGeom prst="rect">
            <a:avLst/>
          </a:prstGeom>
          <a:noFill/>
        </p:spPr>
      </p:pic>
      <p:pic>
        <p:nvPicPr>
          <p:cNvPr id="40" name="Picture 8" descr="C:\Documents and Settings\PC\Local Settings\Temporary Internet Files\Content.IE5\ETXSK0WB\MC900250793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71538" y="5214950"/>
            <a:ext cx="302723" cy="710235"/>
          </a:xfrm>
          <a:prstGeom prst="rect">
            <a:avLst/>
          </a:prstGeom>
          <a:noFill/>
        </p:spPr>
      </p:pic>
      <p:pic>
        <p:nvPicPr>
          <p:cNvPr id="41" name="Picture 8" descr="C:\Documents and Settings\PC\Local Settings\Temporary Internet Files\Content.IE5\ETXSK0WB\MC900250793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500166" y="5214950"/>
            <a:ext cx="302723" cy="710235"/>
          </a:xfrm>
          <a:prstGeom prst="rect">
            <a:avLst/>
          </a:prstGeom>
          <a:noFill/>
        </p:spPr>
      </p:pic>
      <p:pic>
        <p:nvPicPr>
          <p:cNvPr id="42" name="Picture 8" descr="C:\Documents and Settings\PC\Local Settings\Temporary Internet Files\Content.IE5\ETXSK0WB\MC900250793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857356" y="5214950"/>
            <a:ext cx="302723" cy="710235"/>
          </a:xfrm>
          <a:prstGeom prst="rect">
            <a:avLst/>
          </a:prstGeom>
          <a:noFill/>
        </p:spPr>
      </p:pic>
      <p:pic>
        <p:nvPicPr>
          <p:cNvPr id="43" name="Picture 8" descr="C:\Documents and Settings\PC\Local Settings\Temporary Internet Files\Content.IE5\ETXSK0WB\MC900250793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214546" y="5214950"/>
            <a:ext cx="302723" cy="710235"/>
          </a:xfrm>
          <a:prstGeom prst="rect">
            <a:avLst/>
          </a:prstGeom>
          <a:noFill/>
        </p:spPr>
      </p:pic>
      <p:pic>
        <p:nvPicPr>
          <p:cNvPr id="2057" name="Picture 9" descr="C:\Documents and Settings\PC\Local Settings\Temporary Internet Files\Content.IE5\0XKL28WI\MC900237376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143636" y="3143248"/>
            <a:ext cx="585354" cy="469645"/>
          </a:xfrm>
          <a:prstGeom prst="rect">
            <a:avLst/>
          </a:prstGeom>
          <a:noFill/>
        </p:spPr>
      </p:pic>
      <p:pic>
        <p:nvPicPr>
          <p:cNvPr id="45" name="Picture 9" descr="C:\Documents and Settings\PC\Local Settings\Temporary Internet Files\Content.IE5\0XKL28WI\MC900237376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000760" y="3714752"/>
            <a:ext cx="585354" cy="469645"/>
          </a:xfrm>
          <a:prstGeom prst="rect">
            <a:avLst/>
          </a:prstGeom>
          <a:noFill/>
        </p:spPr>
      </p:pic>
      <p:pic>
        <p:nvPicPr>
          <p:cNvPr id="46" name="Picture 9" descr="C:\Documents and Settings\PC\Local Settings\Temporary Internet Files\Content.IE5\0XKL28WI\MC900237376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572264" y="3857628"/>
            <a:ext cx="585354" cy="469645"/>
          </a:xfrm>
          <a:prstGeom prst="rect">
            <a:avLst/>
          </a:prstGeom>
          <a:noFill/>
        </p:spPr>
      </p:pic>
      <p:pic>
        <p:nvPicPr>
          <p:cNvPr id="47" name="Picture 9" descr="C:\Documents and Settings\PC\Local Settings\Temporary Internet Files\Content.IE5\0XKL28WI\MC900237376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572264" y="3357562"/>
            <a:ext cx="585354" cy="469645"/>
          </a:xfrm>
          <a:prstGeom prst="rect">
            <a:avLst/>
          </a:prstGeom>
          <a:noFill/>
        </p:spPr>
      </p:pic>
      <p:pic>
        <p:nvPicPr>
          <p:cNvPr id="48" name="Picture 9" descr="C:\Documents and Settings\PC\Local Settings\Temporary Internet Files\Content.IE5\0XKL28WI\MC900237376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072330" y="3071810"/>
            <a:ext cx="585354" cy="469645"/>
          </a:xfrm>
          <a:prstGeom prst="rect">
            <a:avLst/>
          </a:prstGeom>
          <a:noFill/>
        </p:spPr>
      </p:pic>
      <p:pic>
        <p:nvPicPr>
          <p:cNvPr id="49" name="Picture 9" descr="C:\Documents and Settings\PC\Local Settings\Temporary Internet Files\Content.IE5\0XKL28WI\MC900237376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643834" y="3357562"/>
            <a:ext cx="585354" cy="469645"/>
          </a:xfrm>
          <a:prstGeom prst="rect">
            <a:avLst/>
          </a:prstGeom>
          <a:noFill/>
        </p:spPr>
      </p:pic>
      <p:pic>
        <p:nvPicPr>
          <p:cNvPr id="50" name="Picture 9" descr="C:\Documents and Settings\PC\Local Settings\Temporary Internet Files\Content.IE5\0XKL28WI\MC900237376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143768" y="3643314"/>
            <a:ext cx="585354" cy="469645"/>
          </a:xfrm>
          <a:prstGeom prst="rect">
            <a:avLst/>
          </a:prstGeom>
          <a:noFill/>
        </p:spPr>
      </p:pic>
      <p:pic>
        <p:nvPicPr>
          <p:cNvPr id="2058" name="Picture 10" descr="C:\Documents and Settings\PC\Local Settings\Temporary Internet Files\Content.IE5\ETXSK0WB\MC900281678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857620" y="4929198"/>
            <a:ext cx="482229" cy="551832"/>
          </a:xfrm>
          <a:prstGeom prst="rect">
            <a:avLst/>
          </a:prstGeom>
          <a:noFill/>
        </p:spPr>
      </p:pic>
      <p:pic>
        <p:nvPicPr>
          <p:cNvPr id="52" name="Picture 10" descr="C:\Documents and Settings\PC\Local Settings\Temporary Internet Files\Content.IE5\ETXSK0WB\MC900281678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357686" y="4786322"/>
            <a:ext cx="482229" cy="551832"/>
          </a:xfrm>
          <a:prstGeom prst="rect">
            <a:avLst/>
          </a:prstGeom>
          <a:noFill/>
        </p:spPr>
      </p:pic>
      <p:pic>
        <p:nvPicPr>
          <p:cNvPr id="53" name="Picture 10" descr="C:\Documents and Settings\PC\Local Settings\Temporary Internet Files\Content.IE5\ETXSK0WB\MC900281678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357686" y="5357826"/>
            <a:ext cx="482229" cy="551832"/>
          </a:xfrm>
          <a:prstGeom prst="rect">
            <a:avLst/>
          </a:prstGeom>
          <a:noFill/>
        </p:spPr>
      </p:pic>
      <p:pic>
        <p:nvPicPr>
          <p:cNvPr id="54" name="Picture 10" descr="C:\Documents and Settings\PC\Local Settings\Temporary Internet Files\Content.IE5\ETXSK0WB\MC900281678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786314" y="5357826"/>
            <a:ext cx="482229" cy="551832"/>
          </a:xfrm>
          <a:prstGeom prst="rect">
            <a:avLst/>
          </a:prstGeom>
          <a:noFill/>
        </p:spPr>
      </p:pic>
      <p:pic>
        <p:nvPicPr>
          <p:cNvPr id="55" name="Picture 10" descr="C:\Documents and Settings\PC\Local Settings\Temporary Internet Files\Content.IE5\ETXSK0WB\MC900281678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857752" y="4714884"/>
            <a:ext cx="482229" cy="551832"/>
          </a:xfrm>
          <a:prstGeom prst="rect">
            <a:avLst/>
          </a:prstGeom>
          <a:noFill/>
        </p:spPr>
      </p:pic>
      <p:pic>
        <p:nvPicPr>
          <p:cNvPr id="56" name="Picture 10" descr="C:\Documents and Settings\PC\Local Settings\Temporary Internet Files\Content.IE5\ETXSK0WB\MC900281678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286380" y="5143512"/>
            <a:ext cx="482229" cy="55183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85786" y="714356"/>
            <a:ext cx="55721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Porovnej.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929058" y="1214422"/>
            <a:ext cx="714380" cy="71438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929058" y="2071678"/>
            <a:ext cx="714380" cy="71438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929058" y="2928934"/>
            <a:ext cx="714380" cy="71438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929058" y="3786190"/>
            <a:ext cx="714380" cy="71438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929058" y="4643446"/>
            <a:ext cx="714380" cy="71438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ěticípá hvězda 9"/>
          <p:cNvSpPr/>
          <p:nvPr/>
        </p:nvSpPr>
        <p:spPr>
          <a:xfrm>
            <a:off x="3143240" y="1285860"/>
            <a:ext cx="500066" cy="57150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ěticípá hvězda 10"/>
          <p:cNvSpPr/>
          <p:nvPr/>
        </p:nvSpPr>
        <p:spPr>
          <a:xfrm>
            <a:off x="2500298" y="1285860"/>
            <a:ext cx="500066" cy="57150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ěticípá hvězda 11"/>
          <p:cNvSpPr/>
          <p:nvPr/>
        </p:nvSpPr>
        <p:spPr>
          <a:xfrm>
            <a:off x="1857356" y="1285860"/>
            <a:ext cx="500066" cy="57150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ěticípá hvězda 12"/>
          <p:cNvSpPr/>
          <p:nvPr/>
        </p:nvSpPr>
        <p:spPr>
          <a:xfrm>
            <a:off x="4857752" y="1285860"/>
            <a:ext cx="500066" cy="571504"/>
          </a:xfrm>
          <a:prstGeom prst="star5">
            <a:avLst>
              <a:gd name="adj" fmla="val 19098"/>
              <a:gd name="hf" fmla="val 105146"/>
              <a:gd name="vf" fmla="val 110557"/>
            </a:avLst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ěticípá hvězda 13"/>
          <p:cNvSpPr/>
          <p:nvPr/>
        </p:nvSpPr>
        <p:spPr>
          <a:xfrm>
            <a:off x="5429256" y="1285860"/>
            <a:ext cx="500066" cy="571504"/>
          </a:xfrm>
          <a:prstGeom prst="star5">
            <a:avLst>
              <a:gd name="adj" fmla="val 19098"/>
              <a:gd name="hf" fmla="val 105146"/>
              <a:gd name="vf" fmla="val 110557"/>
            </a:avLst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ěticípá hvězda 15"/>
          <p:cNvSpPr/>
          <p:nvPr/>
        </p:nvSpPr>
        <p:spPr>
          <a:xfrm>
            <a:off x="6000760" y="1285860"/>
            <a:ext cx="500066" cy="571504"/>
          </a:xfrm>
          <a:prstGeom prst="star5">
            <a:avLst>
              <a:gd name="adj" fmla="val 19098"/>
              <a:gd name="hf" fmla="val 105146"/>
              <a:gd name="vf" fmla="val 110557"/>
            </a:avLst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ěticípá hvězda 16"/>
          <p:cNvSpPr/>
          <p:nvPr/>
        </p:nvSpPr>
        <p:spPr>
          <a:xfrm>
            <a:off x="6572264" y="1285860"/>
            <a:ext cx="500066" cy="571504"/>
          </a:xfrm>
          <a:prstGeom prst="star5">
            <a:avLst>
              <a:gd name="adj" fmla="val 19098"/>
              <a:gd name="hf" fmla="val 105146"/>
              <a:gd name="vf" fmla="val 110557"/>
            </a:avLst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ěticípá hvězda 17"/>
          <p:cNvSpPr/>
          <p:nvPr/>
        </p:nvSpPr>
        <p:spPr>
          <a:xfrm>
            <a:off x="7143768" y="1285860"/>
            <a:ext cx="500066" cy="571504"/>
          </a:xfrm>
          <a:prstGeom prst="star5">
            <a:avLst>
              <a:gd name="adj" fmla="val 19098"/>
              <a:gd name="hf" fmla="val 105146"/>
              <a:gd name="vf" fmla="val 110557"/>
            </a:avLst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Pěticípá hvězda 18"/>
          <p:cNvSpPr/>
          <p:nvPr/>
        </p:nvSpPr>
        <p:spPr>
          <a:xfrm>
            <a:off x="7715272" y="1285860"/>
            <a:ext cx="500066" cy="571504"/>
          </a:xfrm>
          <a:prstGeom prst="star5">
            <a:avLst>
              <a:gd name="adj" fmla="val 19098"/>
              <a:gd name="hf" fmla="val 105146"/>
              <a:gd name="vf" fmla="val 110557"/>
            </a:avLst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Pěticípá hvězda 19"/>
          <p:cNvSpPr/>
          <p:nvPr/>
        </p:nvSpPr>
        <p:spPr>
          <a:xfrm>
            <a:off x="8286776" y="1285860"/>
            <a:ext cx="500066" cy="571504"/>
          </a:xfrm>
          <a:prstGeom prst="star5">
            <a:avLst>
              <a:gd name="adj" fmla="val 19098"/>
              <a:gd name="hf" fmla="val 105146"/>
              <a:gd name="vf" fmla="val 110557"/>
            </a:avLst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rdce 21"/>
          <p:cNvSpPr/>
          <p:nvPr/>
        </p:nvSpPr>
        <p:spPr>
          <a:xfrm>
            <a:off x="3143240" y="2143116"/>
            <a:ext cx="500066" cy="500066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Srdce 22"/>
          <p:cNvSpPr/>
          <p:nvPr/>
        </p:nvSpPr>
        <p:spPr>
          <a:xfrm>
            <a:off x="2571736" y="2143116"/>
            <a:ext cx="500066" cy="500066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Srdce 23"/>
          <p:cNvSpPr/>
          <p:nvPr/>
        </p:nvSpPr>
        <p:spPr>
          <a:xfrm>
            <a:off x="1928794" y="2143116"/>
            <a:ext cx="500066" cy="500066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rdce 24"/>
          <p:cNvSpPr/>
          <p:nvPr/>
        </p:nvSpPr>
        <p:spPr>
          <a:xfrm>
            <a:off x="1357290" y="2143116"/>
            <a:ext cx="500066" cy="500066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Srdce 25"/>
          <p:cNvSpPr/>
          <p:nvPr/>
        </p:nvSpPr>
        <p:spPr>
          <a:xfrm>
            <a:off x="785786" y="2143116"/>
            <a:ext cx="500066" cy="500066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Srdce 26"/>
          <p:cNvSpPr/>
          <p:nvPr/>
        </p:nvSpPr>
        <p:spPr>
          <a:xfrm>
            <a:off x="4857752" y="2143116"/>
            <a:ext cx="500066" cy="500066"/>
          </a:xfrm>
          <a:prstGeom prst="hear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rdce 27"/>
          <p:cNvSpPr/>
          <p:nvPr/>
        </p:nvSpPr>
        <p:spPr>
          <a:xfrm>
            <a:off x="5429256" y="2143116"/>
            <a:ext cx="500066" cy="500066"/>
          </a:xfrm>
          <a:prstGeom prst="hear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Srdce 28"/>
          <p:cNvSpPr/>
          <p:nvPr/>
        </p:nvSpPr>
        <p:spPr>
          <a:xfrm>
            <a:off x="6000760" y="2143116"/>
            <a:ext cx="500066" cy="500066"/>
          </a:xfrm>
          <a:prstGeom prst="hear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Srdce 29"/>
          <p:cNvSpPr/>
          <p:nvPr/>
        </p:nvSpPr>
        <p:spPr>
          <a:xfrm>
            <a:off x="6572264" y="2143116"/>
            <a:ext cx="500066" cy="500066"/>
          </a:xfrm>
          <a:prstGeom prst="hear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Rovnoramenný trojúhelník 30"/>
          <p:cNvSpPr/>
          <p:nvPr/>
        </p:nvSpPr>
        <p:spPr>
          <a:xfrm>
            <a:off x="3286116" y="3143248"/>
            <a:ext cx="428628" cy="428628"/>
          </a:xfrm>
          <a:prstGeom prst="triangl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Rovnoramenný trojúhelník 31"/>
          <p:cNvSpPr/>
          <p:nvPr/>
        </p:nvSpPr>
        <p:spPr>
          <a:xfrm>
            <a:off x="2786050" y="3143248"/>
            <a:ext cx="428628" cy="428628"/>
          </a:xfrm>
          <a:prstGeom prst="triangl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Rovnoramenný trojúhelník 32"/>
          <p:cNvSpPr/>
          <p:nvPr/>
        </p:nvSpPr>
        <p:spPr>
          <a:xfrm>
            <a:off x="2285984" y="3143248"/>
            <a:ext cx="428628" cy="428628"/>
          </a:xfrm>
          <a:prstGeom prst="triangl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Rovnoramenný trojúhelník 33"/>
          <p:cNvSpPr/>
          <p:nvPr/>
        </p:nvSpPr>
        <p:spPr>
          <a:xfrm>
            <a:off x="1785918" y="3143248"/>
            <a:ext cx="428628" cy="428628"/>
          </a:xfrm>
          <a:prstGeom prst="triangl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Rovnoramenný trojúhelník 34"/>
          <p:cNvSpPr/>
          <p:nvPr/>
        </p:nvSpPr>
        <p:spPr>
          <a:xfrm>
            <a:off x="1285852" y="3143248"/>
            <a:ext cx="428628" cy="428628"/>
          </a:xfrm>
          <a:prstGeom prst="triangl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Rovnoramenný trojúhelník 35"/>
          <p:cNvSpPr/>
          <p:nvPr/>
        </p:nvSpPr>
        <p:spPr>
          <a:xfrm>
            <a:off x="785786" y="3143248"/>
            <a:ext cx="428628" cy="428628"/>
          </a:xfrm>
          <a:prstGeom prst="triangl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Rovnoramenný trojúhelník 36"/>
          <p:cNvSpPr/>
          <p:nvPr/>
        </p:nvSpPr>
        <p:spPr>
          <a:xfrm>
            <a:off x="285720" y="3143248"/>
            <a:ext cx="428628" cy="428628"/>
          </a:xfrm>
          <a:prstGeom prst="triangl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Rovnoramenný trojúhelník 46"/>
          <p:cNvSpPr/>
          <p:nvPr/>
        </p:nvSpPr>
        <p:spPr>
          <a:xfrm>
            <a:off x="7358082" y="3143248"/>
            <a:ext cx="428628" cy="428628"/>
          </a:xfrm>
          <a:prstGeom prst="triangle">
            <a:avLst/>
          </a:prstGeom>
          <a:solidFill>
            <a:srgbClr val="CC66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Rovnoramenný trojúhelník 47"/>
          <p:cNvSpPr/>
          <p:nvPr/>
        </p:nvSpPr>
        <p:spPr>
          <a:xfrm>
            <a:off x="6858016" y="3143248"/>
            <a:ext cx="428628" cy="428628"/>
          </a:xfrm>
          <a:prstGeom prst="triangle">
            <a:avLst/>
          </a:prstGeom>
          <a:solidFill>
            <a:srgbClr val="CC66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Rovnoramenný trojúhelník 48"/>
          <p:cNvSpPr/>
          <p:nvPr/>
        </p:nvSpPr>
        <p:spPr>
          <a:xfrm>
            <a:off x="6357950" y="3143248"/>
            <a:ext cx="428628" cy="428628"/>
          </a:xfrm>
          <a:prstGeom prst="triangle">
            <a:avLst/>
          </a:prstGeom>
          <a:solidFill>
            <a:srgbClr val="CC66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Rovnoramenný trojúhelník 49"/>
          <p:cNvSpPr/>
          <p:nvPr/>
        </p:nvSpPr>
        <p:spPr>
          <a:xfrm>
            <a:off x="5857884" y="3143248"/>
            <a:ext cx="428628" cy="428628"/>
          </a:xfrm>
          <a:prstGeom prst="triangle">
            <a:avLst/>
          </a:prstGeom>
          <a:solidFill>
            <a:srgbClr val="CC66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Rovnoramenný trojúhelník 50"/>
          <p:cNvSpPr/>
          <p:nvPr/>
        </p:nvSpPr>
        <p:spPr>
          <a:xfrm>
            <a:off x="5357818" y="3143248"/>
            <a:ext cx="428628" cy="428628"/>
          </a:xfrm>
          <a:prstGeom prst="triangle">
            <a:avLst/>
          </a:prstGeom>
          <a:solidFill>
            <a:srgbClr val="CC66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Rovnoramenný trojúhelník 51"/>
          <p:cNvSpPr/>
          <p:nvPr/>
        </p:nvSpPr>
        <p:spPr>
          <a:xfrm>
            <a:off x="4857752" y="3143248"/>
            <a:ext cx="428628" cy="428628"/>
          </a:xfrm>
          <a:prstGeom prst="triangle">
            <a:avLst/>
          </a:prstGeom>
          <a:solidFill>
            <a:srgbClr val="CC66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eselý obličej 53"/>
          <p:cNvSpPr/>
          <p:nvPr/>
        </p:nvSpPr>
        <p:spPr>
          <a:xfrm>
            <a:off x="3286116" y="3929066"/>
            <a:ext cx="428628" cy="428628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eselý obličej 54"/>
          <p:cNvSpPr/>
          <p:nvPr/>
        </p:nvSpPr>
        <p:spPr>
          <a:xfrm>
            <a:off x="2786050" y="3929066"/>
            <a:ext cx="428628" cy="428628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eselý obličej 55"/>
          <p:cNvSpPr/>
          <p:nvPr/>
        </p:nvSpPr>
        <p:spPr>
          <a:xfrm>
            <a:off x="2285984" y="3929066"/>
            <a:ext cx="428628" cy="428628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eselý obličej 56"/>
          <p:cNvSpPr/>
          <p:nvPr/>
        </p:nvSpPr>
        <p:spPr>
          <a:xfrm>
            <a:off x="1785918" y="3929066"/>
            <a:ext cx="428628" cy="428628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eselý obličej 57"/>
          <p:cNvSpPr/>
          <p:nvPr/>
        </p:nvSpPr>
        <p:spPr>
          <a:xfrm>
            <a:off x="1285852" y="3929066"/>
            <a:ext cx="428628" cy="428628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Slunce 58"/>
          <p:cNvSpPr/>
          <p:nvPr/>
        </p:nvSpPr>
        <p:spPr>
          <a:xfrm>
            <a:off x="4786314" y="4714884"/>
            <a:ext cx="500066" cy="500066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Slunce 59"/>
          <p:cNvSpPr/>
          <p:nvPr/>
        </p:nvSpPr>
        <p:spPr>
          <a:xfrm>
            <a:off x="5357818" y="4714884"/>
            <a:ext cx="500066" cy="500066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Slunce 60"/>
          <p:cNvSpPr/>
          <p:nvPr/>
        </p:nvSpPr>
        <p:spPr>
          <a:xfrm>
            <a:off x="5857884" y="4714884"/>
            <a:ext cx="500066" cy="500066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Slunce 61"/>
          <p:cNvSpPr/>
          <p:nvPr/>
        </p:nvSpPr>
        <p:spPr>
          <a:xfrm>
            <a:off x="6429388" y="4714884"/>
            <a:ext cx="500066" cy="500066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Slunce 62"/>
          <p:cNvSpPr/>
          <p:nvPr/>
        </p:nvSpPr>
        <p:spPr>
          <a:xfrm>
            <a:off x="6929454" y="4714884"/>
            <a:ext cx="500066" cy="500066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Slunce 63"/>
          <p:cNvSpPr/>
          <p:nvPr/>
        </p:nvSpPr>
        <p:spPr>
          <a:xfrm>
            <a:off x="7429520" y="4714884"/>
            <a:ext cx="500066" cy="500066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Slunce 64"/>
          <p:cNvSpPr/>
          <p:nvPr/>
        </p:nvSpPr>
        <p:spPr>
          <a:xfrm>
            <a:off x="7929586" y="4714884"/>
            <a:ext cx="500066" cy="500066"/>
          </a:xfrm>
          <a:prstGeom prst="su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1142976" y="1500174"/>
            <a:ext cx="6400800" cy="2706066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Ilustrace: www.ofice.microsoft.com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14546" y="642918"/>
            <a:ext cx="42148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ZDROJE:</a:t>
            </a:r>
            <a:endParaRPr lang="cs-CZ" sz="3200" dirty="0"/>
          </a:p>
        </p:txBody>
      </p:sp>
    </p:spTree>
    <p:extLst>
      <p:ext uri="{BB962C8B-B14F-4D97-AF65-F5344CB8AC3E}">
        <p14:creationId xmlns="" xmlns:p14="http://schemas.microsoft.com/office/powerpoint/2010/main" val="2675986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184</Words>
  <PresentationFormat>Předvádění na obrazovce (4:3)</PresentationFormat>
  <Paragraphs>42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PC</cp:lastModifiedBy>
  <cp:revision>19</cp:revision>
  <dcterms:modified xsi:type="dcterms:W3CDTF">2011-12-07T15:07:41Z</dcterms:modified>
</cp:coreProperties>
</file>