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VY_32_INOVACE_3/06 </a:t>
          </a:r>
          <a:r>
            <a:rPr lang="cs-CZ" sz="2000" baseline="0" smtClean="0"/>
            <a:t>_ POČÍTÁNÍ V OBORU 0 - 7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Počítání v oboru 0 - 7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vhodný do matematiky pro žáky základní školy praktické ve 2. ročníku. Slouží k procvičování sčítání a odčítání v oboru 0 - 7.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Učitel čte a vysvětluje žákům úkoly. Žáci bez problémů zapisovali k obrázkům příklady na sčítání i odčítání, to pak procvičovali v tabulkách a na příkladech housenek.  Jisti si nebyli s příklady na dočítání. Tam potřebovali oporu v učitelce i názoru v obrázku na tomtéž snímku.</a:t>
            </a:r>
          </a:p>
          <a:p>
            <a:r>
              <a:rPr lang="cs-CZ" dirty="0" smtClean="0"/>
              <a:t>Vytvořeno: říjen 2011.</a:t>
            </a:r>
          </a:p>
          <a:p>
            <a:r>
              <a:rPr lang="cs-CZ" dirty="0" smtClean="0"/>
              <a:t>Ověřeno: </a:t>
            </a:r>
            <a:r>
              <a:rPr lang="cs-CZ" dirty="0" smtClean="0"/>
              <a:t>15.12.2011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642918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podle vzoru.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142976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643042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143108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643174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143240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643306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143372" y="1285860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42976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643042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143108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643174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143240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643306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143372" y="185736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142976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643042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143108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643174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3143240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643306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143372" y="3071810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142976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643042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143108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2643174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143240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3643306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143372" y="3714752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142976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643042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143108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643174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143240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3643306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4143372" y="4357694"/>
            <a:ext cx="428628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142976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643042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2143108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2643174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3143240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3643306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4143372" y="2428868"/>
            <a:ext cx="428628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ovací čára 55"/>
          <p:cNvCxnSpPr/>
          <p:nvPr/>
        </p:nvCxnSpPr>
        <p:spPr>
          <a:xfrm rot="5400000" flipH="1" flipV="1">
            <a:off x="1301604" y="1484422"/>
            <a:ext cx="540000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5400000" flipH="1" flipV="1">
            <a:off x="1801670" y="2055926"/>
            <a:ext cx="540000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5400000" flipH="1" flipV="1">
            <a:off x="2301736" y="2627430"/>
            <a:ext cx="540000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 flipH="1" flipV="1">
            <a:off x="2801802" y="3270372"/>
            <a:ext cx="540000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 flipH="1" flipV="1">
            <a:off x="3301868" y="3913314"/>
            <a:ext cx="540000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 flipH="1" flipV="1">
            <a:off x="3801934" y="4556256"/>
            <a:ext cx="540000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5286380" y="1643050"/>
            <a:ext cx="2214578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5286380" y="2214554"/>
            <a:ext cx="2214578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5286380" y="2786058"/>
            <a:ext cx="2214578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5286380" y="3429000"/>
            <a:ext cx="2214578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5286380" y="4071942"/>
            <a:ext cx="2214578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5286380" y="4714884"/>
            <a:ext cx="2214578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5500694" y="121442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= 1 + 6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500694" y="1785926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=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500042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příklad k obrázku.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71472" y="92867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214414" y="92867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857356" y="92867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500298" y="928670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143240" y="928670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786182" y="928670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429124" y="928670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71472" y="150017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214414" y="150017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857356" y="150017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00298" y="150017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143240" y="150017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786182" y="1500174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429124" y="1500174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71472" y="2071678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1214414" y="207167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857356" y="207167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500298" y="207167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143240" y="207167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786182" y="207167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429124" y="207167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71472" y="2643182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214414" y="2643182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1857356" y="2643182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2500298" y="2643182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3143240" y="2643182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786182" y="2643182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4429124" y="2643182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571472" y="3214686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1214414" y="3214686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1857356" y="3214686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2500298" y="3214686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3143240" y="3214686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3786182" y="3214686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4429124" y="3214686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571472" y="378619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1214414" y="378619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1857356" y="378619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2500298" y="378619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3143240" y="378619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3786182" y="3786190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4429124" y="3786190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571472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1214414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1857356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2500298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3143240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3786182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4429124" y="4357694"/>
            <a:ext cx="571504" cy="35719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571472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1214414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857356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2500298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3143240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3786182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4429124" y="4929198"/>
            <a:ext cx="571504" cy="35719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ovací čára 61"/>
          <p:cNvCxnSpPr/>
          <p:nvPr/>
        </p:nvCxnSpPr>
        <p:spPr>
          <a:xfrm>
            <a:off x="5572132" y="1357298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5572132" y="1857364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5572132" y="2357430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5572132" y="2928934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5572132" y="3500438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5572132" y="4071942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5572132" y="4643446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5572132" y="5214950"/>
            <a:ext cx="2500330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642910" y="5572140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Doplň.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714348" y="6000768"/>
            <a:ext cx="81439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 + __ = 7           5 + __ = 7           6 + __ = 7            0 + __ = 7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4 + __ = 7           2 + __ = 7           1 + __ = 7            </a:t>
            </a:r>
            <a:r>
              <a:rPr lang="cs-CZ" sz="2400" b="1" dirty="0" err="1" smtClean="0">
                <a:solidFill>
                  <a:srgbClr val="002060"/>
                </a:solidFill>
              </a:rPr>
              <a:t>7</a:t>
            </a:r>
            <a:r>
              <a:rPr lang="cs-CZ" sz="2400" b="1" dirty="0" smtClean="0">
                <a:solidFill>
                  <a:srgbClr val="002060"/>
                </a:solidFill>
              </a:rPr>
              <a:t> + __ = </a:t>
            </a:r>
            <a:r>
              <a:rPr lang="cs-CZ" sz="2400" b="1" dirty="0" err="1" smtClean="0">
                <a:solidFill>
                  <a:srgbClr val="002060"/>
                </a:solidFill>
              </a:rPr>
              <a:t>7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571480"/>
            <a:ext cx="6500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příklad k obrázku.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142984"/>
            <a:ext cx="571498" cy="571498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142984"/>
            <a:ext cx="571498" cy="571498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142984"/>
            <a:ext cx="571498" cy="571498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142984"/>
            <a:ext cx="571498" cy="571498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142984"/>
            <a:ext cx="571498" cy="571498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1142984"/>
            <a:ext cx="571498" cy="571498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142984"/>
            <a:ext cx="571498" cy="571498"/>
          </a:xfrm>
          <a:prstGeom prst="rect">
            <a:avLst/>
          </a:prstGeom>
          <a:noFill/>
        </p:spPr>
      </p:pic>
      <p:pic>
        <p:nvPicPr>
          <p:cNvPr id="39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428868"/>
            <a:ext cx="571498" cy="571498"/>
          </a:xfrm>
          <a:prstGeom prst="rect">
            <a:avLst/>
          </a:prstGeom>
          <a:noFill/>
        </p:spPr>
      </p:pic>
      <p:pic>
        <p:nvPicPr>
          <p:cNvPr id="40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428868"/>
            <a:ext cx="571498" cy="571498"/>
          </a:xfrm>
          <a:prstGeom prst="rect">
            <a:avLst/>
          </a:prstGeom>
          <a:noFill/>
        </p:spPr>
      </p:pic>
      <p:pic>
        <p:nvPicPr>
          <p:cNvPr id="41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428868"/>
            <a:ext cx="571498" cy="571498"/>
          </a:xfrm>
          <a:prstGeom prst="rect">
            <a:avLst/>
          </a:prstGeom>
          <a:noFill/>
        </p:spPr>
      </p:pic>
      <p:pic>
        <p:nvPicPr>
          <p:cNvPr id="42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428868"/>
            <a:ext cx="571498" cy="571498"/>
          </a:xfrm>
          <a:prstGeom prst="rect">
            <a:avLst/>
          </a:prstGeom>
          <a:noFill/>
        </p:spPr>
      </p:pic>
      <p:pic>
        <p:nvPicPr>
          <p:cNvPr id="43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428868"/>
            <a:ext cx="571498" cy="571498"/>
          </a:xfrm>
          <a:prstGeom prst="rect">
            <a:avLst/>
          </a:prstGeom>
          <a:noFill/>
        </p:spPr>
      </p:pic>
      <p:pic>
        <p:nvPicPr>
          <p:cNvPr id="44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2428868"/>
            <a:ext cx="571498" cy="571498"/>
          </a:xfrm>
          <a:prstGeom prst="rect">
            <a:avLst/>
          </a:prstGeom>
          <a:noFill/>
        </p:spPr>
      </p:pic>
      <p:pic>
        <p:nvPicPr>
          <p:cNvPr id="45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2428868"/>
            <a:ext cx="571498" cy="571498"/>
          </a:xfrm>
          <a:prstGeom prst="rect">
            <a:avLst/>
          </a:prstGeom>
          <a:noFill/>
        </p:spPr>
      </p:pic>
      <p:pic>
        <p:nvPicPr>
          <p:cNvPr id="46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3786190"/>
            <a:ext cx="571498" cy="571498"/>
          </a:xfrm>
          <a:prstGeom prst="rect">
            <a:avLst/>
          </a:prstGeom>
          <a:noFill/>
        </p:spPr>
      </p:pic>
      <p:pic>
        <p:nvPicPr>
          <p:cNvPr id="47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786190"/>
            <a:ext cx="571498" cy="571498"/>
          </a:xfrm>
          <a:prstGeom prst="rect">
            <a:avLst/>
          </a:prstGeom>
          <a:noFill/>
        </p:spPr>
      </p:pic>
      <p:pic>
        <p:nvPicPr>
          <p:cNvPr id="48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786190"/>
            <a:ext cx="571498" cy="571498"/>
          </a:xfrm>
          <a:prstGeom prst="rect">
            <a:avLst/>
          </a:prstGeom>
          <a:noFill/>
        </p:spPr>
      </p:pic>
      <p:pic>
        <p:nvPicPr>
          <p:cNvPr id="49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786190"/>
            <a:ext cx="571498" cy="571498"/>
          </a:xfrm>
          <a:prstGeom prst="rect">
            <a:avLst/>
          </a:prstGeom>
          <a:noFill/>
        </p:spPr>
      </p:pic>
      <p:pic>
        <p:nvPicPr>
          <p:cNvPr id="50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786190"/>
            <a:ext cx="571498" cy="571498"/>
          </a:xfrm>
          <a:prstGeom prst="rect">
            <a:avLst/>
          </a:prstGeom>
          <a:noFill/>
        </p:spPr>
      </p:pic>
      <p:pic>
        <p:nvPicPr>
          <p:cNvPr id="51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3786190"/>
            <a:ext cx="571498" cy="571498"/>
          </a:xfrm>
          <a:prstGeom prst="rect">
            <a:avLst/>
          </a:prstGeom>
          <a:noFill/>
        </p:spPr>
      </p:pic>
      <p:pic>
        <p:nvPicPr>
          <p:cNvPr id="52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786190"/>
            <a:ext cx="571498" cy="571498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785926"/>
            <a:ext cx="500384" cy="552447"/>
          </a:xfrm>
          <a:prstGeom prst="rect">
            <a:avLst/>
          </a:prstGeom>
          <a:noFill/>
        </p:spPr>
      </p:pic>
      <p:pic>
        <p:nvPicPr>
          <p:cNvPr id="54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785926"/>
            <a:ext cx="500384" cy="552447"/>
          </a:xfrm>
          <a:prstGeom prst="rect">
            <a:avLst/>
          </a:prstGeom>
          <a:noFill/>
        </p:spPr>
      </p:pic>
      <p:pic>
        <p:nvPicPr>
          <p:cNvPr id="55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1785926"/>
            <a:ext cx="500384" cy="552447"/>
          </a:xfrm>
          <a:prstGeom prst="rect">
            <a:avLst/>
          </a:prstGeom>
          <a:noFill/>
        </p:spPr>
      </p:pic>
      <p:pic>
        <p:nvPicPr>
          <p:cNvPr id="56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785926"/>
            <a:ext cx="500384" cy="552447"/>
          </a:xfrm>
          <a:prstGeom prst="rect">
            <a:avLst/>
          </a:prstGeom>
          <a:noFill/>
        </p:spPr>
      </p:pic>
      <p:pic>
        <p:nvPicPr>
          <p:cNvPr id="57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1785926"/>
            <a:ext cx="500384" cy="552447"/>
          </a:xfrm>
          <a:prstGeom prst="rect">
            <a:avLst/>
          </a:prstGeom>
          <a:noFill/>
        </p:spPr>
      </p:pic>
      <p:pic>
        <p:nvPicPr>
          <p:cNvPr id="58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785926"/>
            <a:ext cx="500384" cy="552447"/>
          </a:xfrm>
          <a:prstGeom prst="rect">
            <a:avLst/>
          </a:prstGeom>
          <a:noFill/>
        </p:spPr>
      </p:pic>
      <p:pic>
        <p:nvPicPr>
          <p:cNvPr id="59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1785926"/>
            <a:ext cx="500384" cy="552447"/>
          </a:xfrm>
          <a:prstGeom prst="rect">
            <a:avLst/>
          </a:prstGeom>
          <a:noFill/>
        </p:spPr>
      </p:pic>
      <p:pic>
        <p:nvPicPr>
          <p:cNvPr id="60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071810"/>
            <a:ext cx="500384" cy="552447"/>
          </a:xfrm>
          <a:prstGeom prst="rect">
            <a:avLst/>
          </a:prstGeom>
          <a:noFill/>
        </p:spPr>
      </p:pic>
      <p:pic>
        <p:nvPicPr>
          <p:cNvPr id="61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3071810"/>
            <a:ext cx="500384" cy="552447"/>
          </a:xfrm>
          <a:prstGeom prst="rect">
            <a:avLst/>
          </a:prstGeom>
          <a:noFill/>
        </p:spPr>
      </p:pic>
      <p:pic>
        <p:nvPicPr>
          <p:cNvPr id="62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3071810"/>
            <a:ext cx="500384" cy="552447"/>
          </a:xfrm>
          <a:prstGeom prst="rect">
            <a:avLst/>
          </a:prstGeom>
          <a:noFill/>
        </p:spPr>
      </p:pic>
      <p:pic>
        <p:nvPicPr>
          <p:cNvPr id="63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3071810"/>
            <a:ext cx="500384" cy="552447"/>
          </a:xfrm>
          <a:prstGeom prst="rect">
            <a:avLst/>
          </a:prstGeom>
          <a:noFill/>
        </p:spPr>
      </p:pic>
      <p:pic>
        <p:nvPicPr>
          <p:cNvPr id="64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3071810"/>
            <a:ext cx="500384" cy="552447"/>
          </a:xfrm>
          <a:prstGeom prst="rect">
            <a:avLst/>
          </a:prstGeom>
          <a:noFill/>
        </p:spPr>
      </p:pic>
      <p:pic>
        <p:nvPicPr>
          <p:cNvPr id="65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3071810"/>
            <a:ext cx="500384" cy="552447"/>
          </a:xfrm>
          <a:prstGeom prst="rect">
            <a:avLst/>
          </a:prstGeom>
          <a:noFill/>
        </p:spPr>
      </p:pic>
      <p:pic>
        <p:nvPicPr>
          <p:cNvPr id="66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3071810"/>
            <a:ext cx="500384" cy="552447"/>
          </a:xfrm>
          <a:prstGeom prst="rect">
            <a:avLst/>
          </a:prstGeom>
          <a:noFill/>
        </p:spPr>
      </p:pic>
      <p:pic>
        <p:nvPicPr>
          <p:cNvPr id="67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4500570"/>
            <a:ext cx="500384" cy="552447"/>
          </a:xfrm>
          <a:prstGeom prst="rect">
            <a:avLst/>
          </a:prstGeom>
          <a:noFill/>
        </p:spPr>
      </p:pic>
      <p:pic>
        <p:nvPicPr>
          <p:cNvPr id="68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4500570"/>
            <a:ext cx="500384" cy="552447"/>
          </a:xfrm>
          <a:prstGeom prst="rect">
            <a:avLst/>
          </a:prstGeom>
          <a:noFill/>
        </p:spPr>
      </p:pic>
      <p:pic>
        <p:nvPicPr>
          <p:cNvPr id="69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4500570"/>
            <a:ext cx="500384" cy="552447"/>
          </a:xfrm>
          <a:prstGeom prst="rect">
            <a:avLst/>
          </a:prstGeom>
          <a:noFill/>
        </p:spPr>
      </p:pic>
      <p:pic>
        <p:nvPicPr>
          <p:cNvPr id="70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4500570"/>
            <a:ext cx="500384" cy="552447"/>
          </a:xfrm>
          <a:prstGeom prst="rect">
            <a:avLst/>
          </a:prstGeom>
          <a:noFill/>
        </p:spPr>
      </p:pic>
      <p:pic>
        <p:nvPicPr>
          <p:cNvPr id="71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4500570"/>
            <a:ext cx="500384" cy="552447"/>
          </a:xfrm>
          <a:prstGeom prst="rect">
            <a:avLst/>
          </a:prstGeom>
          <a:noFill/>
        </p:spPr>
      </p:pic>
      <p:pic>
        <p:nvPicPr>
          <p:cNvPr id="72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4500570"/>
            <a:ext cx="500384" cy="552447"/>
          </a:xfrm>
          <a:prstGeom prst="rect">
            <a:avLst/>
          </a:prstGeom>
          <a:noFill/>
        </p:spPr>
      </p:pic>
      <p:pic>
        <p:nvPicPr>
          <p:cNvPr id="73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4500570"/>
            <a:ext cx="500384" cy="552447"/>
          </a:xfrm>
          <a:prstGeom prst="rect">
            <a:avLst/>
          </a:prstGeom>
          <a:noFill/>
        </p:spPr>
      </p:pic>
      <p:pic>
        <p:nvPicPr>
          <p:cNvPr id="74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5715016"/>
            <a:ext cx="500384" cy="552447"/>
          </a:xfrm>
          <a:prstGeom prst="rect">
            <a:avLst/>
          </a:prstGeom>
          <a:noFill/>
        </p:spPr>
      </p:pic>
      <p:pic>
        <p:nvPicPr>
          <p:cNvPr id="75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5715016"/>
            <a:ext cx="500384" cy="552447"/>
          </a:xfrm>
          <a:prstGeom prst="rect">
            <a:avLst/>
          </a:prstGeom>
          <a:noFill/>
        </p:spPr>
      </p:pic>
      <p:pic>
        <p:nvPicPr>
          <p:cNvPr id="76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5715016"/>
            <a:ext cx="500384" cy="552447"/>
          </a:xfrm>
          <a:prstGeom prst="rect">
            <a:avLst/>
          </a:prstGeom>
          <a:noFill/>
        </p:spPr>
      </p:pic>
      <p:pic>
        <p:nvPicPr>
          <p:cNvPr id="77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5715016"/>
            <a:ext cx="500384" cy="552447"/>
          </a:xfrm>
          <a:prstGeom prst="rect">
            <a:avLst/>
          </a:prstGeom>
          <a:noFill/>
        </p:spPr>
      </p:pic>
      <p:pic>
        <p:nvPicPr>
          <p:cNvPr id="78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5715016"/>
            <a:ext cx="500384" cy="552447"/>
          </a:xfrm>
          <a:prstGeom prst="rect">
            <a:avLst/>
          </a:prstGeom>
          <a:noFill/>
        </p:spPr>
      </p:pic>
      <p:pic>
        <p:nvPicPr>
          <p:cNvPr id="79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5715016"/>
            <a:ext cx="500384" cy="552447"/>
          </a:xfrm>
          <a:prstGeom prst="rect">
            <a:avLst/>
          </a:prstGeom>
          <a:noFill/>
        </p:spPr>
      </p:pic>
      <p:pic>
        <p:nvPicPr>
          <p:cNvPr id="80" name="Picture 3" descr="C:\Documents and Settings\PC\Local Settings\Temporary Internet Files\Content.IE5\K9TI0N28\MC9004381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5715016"/>
            <a:ext cx="500384" cy="552447"/>
          </a:xfrm>
          <a:prstGeom prst="rect">
            <a:avLst/>
          </a:prstGeom>
          <a:noFill/>
        </p:spPr>
      </p:pic>
      <p:pic>
        <p:nvPicPr>
          <p:cNvPr id="81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5072074"/>
            <a:ext cx="571498" cy="571498"/>
          </a:xfrm>
          <a:prstGeom prst="rect">
            <a:avLst/>
          </a:prstGeom>
          <a:noFill/>
        </p:spPr>
      </p:pic>
      <p:pic>
        <p:nvPicPr>
          <p:cNvPr id="82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5072074"/>
            <a:ext cx="571498" cy="571498"/>
          </a:xfrm>
          <a:prstGeom prst="rect">
            <a:avLst/>
          </a:prstGeom>
          <a:noFill/>
        </p:spPr>
      </p:pic>
      <p:pic>
        <p:nvPicPr>
          <p:cNvPr id="83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5072074"/>
            <a:ext cx="571498" cy="571498"/>
          </a:xfrm>
          <a:prstGeom prst="rect">
            <a:avLst/>
          </a:prstGeom>
          <a:noFill/>
        </p:spPr>
      </p:pic>
      <p:pic>
        <p:nvPicPr>
          <p:cNvPr id="84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5072074"/>
            <a:ext cx="571498" cy="571498"/>
          </a:xfrm>
          <a:prstGeom prst="rect">
            <a:avLst/>
          </a:prstGeom>
          <a:noFill/>
        </p:spPr>
      </p:pic>
      <p:pic>
        <p:nvPicPr>
          <p:cNvPr id="85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5072074"/>
            <a:ext cx="571498" cy="571498"/>
          </a:xfrm>
          <a:prstGeom prst="rect">
            <a:avLst/>
          </a:prstGeom>
          <a:noFill/>
        </p:spPr>
      </p:pic>
      <p:pic>
        <p:nvPicPr>
          <p:cNvPr id="86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5072074"/>
            <a:ext cx="571498" cy="571498"/>
          </a:xfrm>
          <a:prstGeom prst="rect">
            <a:avLst/>
          </a:prstGeom>
          <a:noFill/>
        </p:spPr>
      </p:pic>
      <p:pic>
        <p:nvPicPr>
          <p:cNvPr id="87" name="Picture 2" descr="C:\Documents and Settings\PC\Local Settings\Temporary Internet Files\Content.IE5\CAH8AMLO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5072074"/>
            <a:ext cx="571498" cy="571498"/>
          </a:xfrm>
          <a:prstGeom prst="rect">
            <a:avLst/>
          </a:prstGeom>
          <a:noFill/>
        </p:spPr>
      </p:pic>
      <p:cxnSp>
        <p:nvCxnSpPr>
          <p:cNvPr id="96" name="Přímá spojovací čára 95"/>
          <p:cNvCxnSpPr/>
          <p:nvPr/>
        </p:nvCxnSpPr>
        <p:spPr>
          <a:xfrm rot="5400000" flipH="1" flipV="1">
            <a:off x="3821901" y="125014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 rot="5400000" flipH="1" flipV="1">
            <a:off x="3321835" y="125014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rot="5400000" flipH="1" flipV="1">
            <a:off x="2321703" y="182164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rot="5400000" flipH="1" flipV="1">
            <a:off x="2750331" y="182164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rot="5400000" flipH="1" flipV="1">
            <a:off x="3321835" y="182164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5400000" flipH="1" flipV="1">
            <a:off x="3821901" y="182164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rot="5400000" flipH="1" flipV="1">
            <a:off x="3893339" y="246458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 rot="5400000" flipH="1" flipV="1">
            <a:off x="3321835" y="253602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 rot="5400000" flipH="1" flipV="1">
            <a:off x="2821769" y="253602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rot="5400000" flipH="1" flipV="1">
            <a:off x="2321703" y="253602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 rot="5400000" flipH="1" flipV="1">
            <a:off x="1893075" y="2607463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 rot="5400000" flipH="1" flipV="1">
            <a:off x="1321571" y="253602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 rot="5400000" flipH="1" flipV="1">
            <a:off x="821505" y="2607463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5400000" flipH="1" flipV="1">
            <a:off x="3821901" y="317896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/>
          <p:nvPr/>
        </p:nvCxnSpPr>
        <p:spPr>
          <a:xfrm rot="5400000" flipH="1" flipV="1">
            <a:off x="3964777" y="389334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 rot="5400000" flipH="1" flipV="1">
            <a:off x="3393273" y="389334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 rot="5400000" flipH="1" flipV="1">
            <a:off x="2964645" y="389334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rot="5400000" flipH="1" flipV="1">
            <a:off x="2393141" y="389334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/>
          <p:nvPr/>
        </p:nvCxnSpPr>
        <p:spPr>
          <a:xfrm rot="5400000" flipH="1" flipV="1">
            <a:off x="1893075" y="3893347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rot="5400000" flipH="1" flipV="1">
            <a:off x="3893339" y="517923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ovací čára 122"/>
          <p:cNvCxnSpPr/>
          <p:nvPr/>
        </p:nvCxnSpPr>
        <p:spPr>
          <a:xfrm rot="5400000" flipH="1" flipV="1">
            <a:off x="3393273" y="517923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 rot="5400000" flipH="1" flipV="1">
            <a:off x="2893207" y="517923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5" name="Přímá spojovací čára 124"/>
          <p:cNvCxnSpPr/>
          <p:nvPr/>
        </p:nvCxnSpPr>
        <p:spPr>
          <a:xfrm rot="5400000" flipH="1" flipV="1">
            <a:off x="2393141" y="517923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rot="5400000" flipH="1" flipV="1">
            <a:off x="1893075" y="517923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7" name="Přímá spojovací čára 126"/>
          <p:cNvCxnSpPr/>
          <p:nvPr/>
        </p:nvCxnSpPr>
        <p:spPr>
          <a:xfrm rot="5400000" flipH="1" flipV="1">
            <a:off x="1393009" y="5179231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/>
          <p:nvPr/>
        </p:nvCxnSpPr>
        <p:spPr>
          <a:xfrm rot="5400000" flipH="1" flipV="1">
            <a:off x="3893339" y="575073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9" name="Přímá spojovací čára 128"/>
          <p:cNvCxnSpPr/>
          <p:nvPr/>
        </p:nvCxnSpPr>
        <p:spPr>
          <a:xfrm rot="5400000" flipH="1" flipV="1">
            <a:off x="3393273" y="5750735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0" name="Přímá spojovací čára 129"/>
          <p:cNvCxnSpPr/>
          <p:nvPr/>
        </p:nvCxnSpPr>
        <p:spPr>
          <a:xfrm rot="5400000" flipH="1" flipV="1">
            <a:off x="2750331" y="5822173"/>
            <a:ext cx="571504" cy="35719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/>
          <p:nvPr/>
        </p:nvCxnSpPr>
        <p:spPr>
          <a:xfrm>
            <a:off x="5429256" y="1643050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4" name="Přímá spojovací čára 133"/>
          <p:cNvCxnSpPr/>
          <p:nvPr/>
        </p:nvCxnSpPr>
        <p:spPr>
          <a:xfrm>
            <a:off x="5429256" y="2285992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ovací čára 134"/>
          <p:cNvCxnSpPr/>
          <p:nvPr/>
        </p:nvCxnSpPr>
        <p:spPr>
          <a:xfrm>
            <a:off x="5429256" y="2928934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6" name="Přímá spojovací čára 135"/>
          <p:cNvCxnSpPr/>
          <p:nvPr/>
        </p:nvCxnSpPr>
        <p:spPr>
          <a:xfrm>
            <a:off x="5429256" y="3643314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7" name="Přímá spojovací čára 136"/>
          <p:cNvCxnSpPr/>
          <p:nvPr/>
        </p:nvCxnSpPr>
        <p:spPr>
          <a:xfrm>
            <a:off x="5429256" y="4357694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8" name="Přímá spojovací čára 137"/>
          <p:cNvCxnSpPr/>
          <p:nvPr/>
        </p:nvCxnSpPr>
        <p:spPr>
          <a:xfrm>
            <a:off x="5429256" y="5072074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9" name="Přímá spojovací čára 138"/>
          <p:cNvCxnSpPr/>
          <p:nvPr/>
        </p:nvCxnSpPr>
        <p:spPr>
          <a:xfrm>
            <a:off x="5429256" y="5643578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3" name="Přímá spojovací čára 142"/>
          <p:cNvCxnSpPr/>
          <p:nvPr/>
        </p:nvCxnSpPr>
        <p:spPr>
          <a:xfrm>
            <a:off x="5429256" y="6286520"/>
            <a:ext cx="2357454" cy="1588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00042"/>
            <a:ext cx="6357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Procvičuj sčítání a odčítání v tabulkách.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140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2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5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3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0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+ 2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00166" y="3214686"/>
          <a:ext cx="6096000" cy="140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7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5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4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2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6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- 1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00166" y="5072074"/>
          <a:ext cx="6096000" cy="140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6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3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2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7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5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- 2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428604"/>
            <a:ext cx="714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Zjisti, co má housenka na svém konci.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000100" y="1000108"/>
            <a:ext cx="1071570" cy="92869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857356" y="1785926"/>
            <a:ext cx="928694" cy="857256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86116" y="1857364"/>
            <a:ext cx="928694" cy="857256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572000" y="1428736"/>
            <a:ext cx="928694" cy="857256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857884" y="1643050"/>
            <a:ext cx="928694" cy="857256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929454" y="2214554"/>
            <a:ext cx="928694" cy="857256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357290" y="4643446"/>
            <a:ext cx="928694" cy="857256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00298" y="4357694"/>
            <a:ext cx="928694" cy="857256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786182" y="4357694"/>
            <a:ext cx="928694" cy="857256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786314" y="5286388"/>
            <a:ext cx="928694" cy="857256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072198" y="4929198"/>
            <a:ext cx="928694" cy="857256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143768" y="4286256"/>
            <a:ext cx="928694" cy="857256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85720" y="4000504"/>
            <a:ext cx="1071570" cy="92869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rot="16200000" flipH="1">
            <a:off x="428596" y="3929066"/>
            <a:ext cx="285752" cy="1428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H="1">
            <a:off x="642910" y="3929066"/>
            <a:ext cx="285752" cy="1428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6200000" flipH="1">
            <a:off x="1071538" y="928670"/>
            <a:ext cx="285752" cy="1428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1357290" y="928670"/>
            <a:ext cx="285752" cy="1428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7858148" y="1428736"/>
            <a:ext cx="1128714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858148" y="5143512"/>
            <a:ext cx="1128714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285852" y="1214422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00232" y="114298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+2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7488" y="171448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-3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071934" y="150017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+1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72132" y="135729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-4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786578" y="1785926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+6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929586" y="242886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-7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143900" y="4643446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+0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15140" y="450057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+4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572132" y="492919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-2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786314" y="4714884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+5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428992" y="414338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-4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43108" y="421481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-2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85852" y="421481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+3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1472" y="421481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42" name="Oblouk 41"/>
          <p:cNvSpPr/>
          <p:nvPr/>
        </p:nvSpPr>
        <p:spPr>
          <a:xfrm>
            <a:off x="357158" y="3857628"/>
            <a:ext cx="914400" cy="914400"/>
          </a:xfrm>
          <a:prstGeom prst="arc">
            <a:avLst>
              <a:gd name="adj1" fmla="val 3052175"/>
              <a:gd name="adj2" fmla="val 7511743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>
            <a:off x="1071538" y="857232"/>
            <a:ext cx="914400" cy="914400"/>
          </a:xfrm>
          <a:prstGeom prst="arc">
            <a:avLst>
              <a:gd name="adj1" fmla="val 3052175"/>
              <a:gd name="adj2" fmla="val 7511743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263</Words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21</cp:revision>
  <dcterms:modified xsi:type="dcterms:W3CDTF">2012-01-04T18:17:41Z</dcterms:modified>
</cp:coreProperties>
</file>