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61" r:id="rId3"/>
    <p:sldId id="256" r:id="rId4"/>
    <p:sldId id="257" r:id="rId5"/>
    <p:sldId id="263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VY_32_INOVACE_3/07_ČÍSLO A ČÍSLICE 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TEMA:Číslo a číslice 8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D54581-862F-414A-9F00-1B7D0B46A1F1}" type="presOf" srcId="{757F3AB3-0718-4624-B441-E567A8F0AB56}" destId="{333A1088-737F-45CB-B68E-254E46348037}" srcOrd="0" destOrd="0" presId="urn:microsoft.com/office/officeart/2005/8/layout/target3"/>
    <dgm:cxn modelId="{7540B869-5992-43C7-BEA6-9BA489D4097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D1D51D8-706B-4AE5-908A-10C7F307B91D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1BB082-636F-4534-B298-28707CEB1A47}" type="presOf" srcId="{D1B46980-6531-4606-95E6-44980827E919}" destId="{2BE915AB-18AA-4053-B92C-3BFC9ED204BB}" srcOrd="1" destOrd="0" presId="urn:microsoft.com/office/officeart/2005/8/layout/target3"/>
    <dgm:cxn modelId="{FB2CA411-0827-4B89-A3CF-6A40D988E58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DE2B94-AF44-40D5-B7DF-0944BA95E018}" type="presOf" srcId="{D8197B8C-B260-4A16-BDF4-0947B075E274}" destId="{5A5FFA88-C948-4069-8E93-59FA12366E83}" srcOrd="1" destOrd="0" presId="urn:microsoft.com/office/officeart/2005/8/layout/target3"/>
    <dgm:cxn modelId="{D959955E-B549-49C5-A6AE-6EAE599EA649}" type="presOf" srcId="{4C35D32F-0EAB-4CD7-82EE-45574DC2A586}" destId="{8BEBB6EC-1DAA-4CAC-8A25-BC0FCBD5DBD5}" srcOrd="0" destOrd="0" presId="urn:microsoft.com/office/officeart/2005/8/layout/target3"/>
    <dgm:cxn modelId="{13975E83-820A-4738-A937-A76EF6CB95C7}" type="presOf" srcId="{D8197B8C-B260-4A16-BDF4-0947B075E274}" destId="{25B08C86-7E15-44DC-BE7F-FFB55DD49D12}" srcOrd="0" destOrd="0" presId="urn:microsoft.com/office/officeart/2005/8/layout/target3"/>
    <dgm:cxn modelId="{C7655D28-078B-4003-90D9-9546E0469411}" type="presOf" srcId="{B651F6E3-6281-48DB-9319-2AEAFDAE7572}" destId="{619D679B-A015-4ECF-8348-D1034C574F40}" srcOrd="0" destOrd="0" presId="urn:microsoft.com/office/officeart/2005/8/layout/target3"/>
    <dgm:cxn modelId="{B891D1C2-49B4-43C1-A898-5EDC960E74A6}" type="presOf" srcId="{D1D4F407-5343-4D3F-B5B9-D407B03CAEB4}" destId="{D005CE8C-CC26-4C3E-AC11-E15060ECD759}" srcOrd="0" destOrd="0" presId="urn:microsoft.com/office/officeart/2005/8/layout/target3"/>
    <dgm:cxn modelId="{BE3D64FA-75F8-449C-93BE-48DE8C3A36E4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A8AB0AA-2849-47E4-9802-116C0B9730BE}" type="presParOf" srcId="{333A1088-737F-45CB-B68E-254E46348037}" destId="{F5ABB229-8D3B-4694-996A-96F23CF14429}" srcOrd="0" destOrd="0" presId="urn:microsoft.com/office/officeart/2005/8/layout/target3"/>
    <dgm:cxn modelId="{36E160DA-1724-4FBB-8C66-AFCFDCD822B1}" type="presParOf" srcId="{333A1088-737F-45CB-B68E-254E46348037}" destId="{F41139FD-01EE-4571-8B17-4FB00FC51163}" srcOrd="1" destOrd="0" presId="urn:microsoft.com/office/officeart/2005/8/layout/target3"/>
    <dgm:cxn modelId="{FCE0221F-702D-40D2-960B-500A4D42607B}" type="presParOf" srcId="{333A1088-737F-45CB-B68E-254E46348037}" destId="{D005CE8C-CC26-4C3E-AC11-E15060ECD759}" srcOrd="2" destOrd="0" presId="urn:microsoft.com/office/officeart/2005/8/layout/target3"/>
    <dgm:cxn modelId="{E0C544CA-C1A2-4E03-9276-75837B5A1B79}" type="presParOf" srcId="{333A1088-737F-45CB-B68E-254E46348037}" destId="{2C702D82-9B77-49B7-9568-BB8EB47C3372}" srcOrd="3" destOrd="0" presId="urn:microsoft.com/office/officeart/2005/8/layout/target3"/>
    <dgm:cxn modelId="{7D332DEF-0F1F-41DC-9F46-D78C39C33282}" type="presParOf" srcId="{333A1088-737F-45CB-B68E-254E46348037}" destId="{A52A0455-90FF-4808-ABD0-F02540D31D5A}" srcOrd="4" destOrd="0" presId="urn:microsoft.com/office/officeart/2005/8/layout/target3"/>
    <dgm:cxn modelId="{DC66213E-20D2-4BB1-B957-99D588440750}" type="presParOf" srcId="{333A1088-737F-45CB-B68E-254E46348037}" destId="{6140AFEC-043D-4C43-A2F9-D0F5331DF3A3}" srcOrd="5" destOrd="0" presId="urn:microsoft.com/office/officeart/2005/8/layout/target3"/>
    <dgm:cxn modelId="{30CFA3B3-E548-482A-BD1F-F7F066782CE5}" type="presParOf" srcId="{333A1088-737F-45CB-B68E-254E46348037}" destId="{9358AC05-5D7D-4327-9F80-1AD486AEA664}" srcOrd="6" destOrd="0" presId="urn:microsoft.com/office/officeart/2005/8/layout/target3"/>
    <dgm:cxn modelId="{FB57E4B1-C858-4403-829A-57198009FD64}" type="presParOf" srcId="{333A1088-737F-45CB-B68E-254E46348037}" destId="{313FC574-E1CD-4FB4-B054-0B805CE0447D}" srcOrd="7" destOrd="0" presId="urn:microsoft.com/office/officeart/2005/8/layout/target3"/>
    <dgm:cxn modelId="{5F5DB30E-70C3-465B-A93D-9A77E00FBEF1}" type="presParOf" srcId="{333A1088-737F-45CB-B68E-254E46348037}" destId="{619D679B-A015-4ECF-8348-D1034C574F40}" srcOrd="8" destOrd="0" presId="urn:microsoft.com/office/officeart/2005/8/layout/target3"/>
    <dgm:cxn modelId="{A4CC13E3-E39F-4079-A4A6-86627166B7F9}" type="presParOf" srcId="{333A1088-737F-45CB-B68E-254E46348037}" destId="{322283A8-4A27-4CDA-BAE3-F381106A9174}" srcOrd="9" destOrd="0" presId="urn:microsoft.com/office/officeart/2005/8/layout/target3"/>
    <dgm:cxn modelId="{53F233CD-B9A0-4E57-908A-6C99CC77E606}" type="presParOf" srcId="{333A1088-737F-45CB-B68E-254E46348037}" destId="{FFC9F71D-1B4F-4AD9-A4A6-86ADEFC8AF5C}" srcOrd="10" destOrd="0" presId="urn:microsoft.com/office/officeart/2005/8/layout/target3"/>
    <dgm:cxn modelId="{0A3C652F-C644-4A99-A4BD-922D0FB1D02A}" type="presParOf" srcId="{333A1088-737F-45CB-B68E-254E46348037}" destId="{25B08C86-7E15-44DC-BE7F-FFB55DD49D12}" srcOrd="11" destOrd="0" presId="urn:microsoft.com/office/officeart/2005/8/layout/target3"/>
    <dgm:cxn modelId="{0A5D52E8-B2E4-4811-94F4-3A26E1619B36}" type="presParOf" srcId="{333A1088-737F-45CB-B68E-254E46348037}" destId="{76644BE8-9D7C-4C09-B250-3D10AF48CBB7}" srcOrd="12" destOrd="0" presId="urn:microsoft.com/office/officeart/2005/8/layout/target3"/>
    <dgm:cxn modelId="{A27003FF-D314-4F94-81D3-C67C0136E8F9}" type="presParOf" srcId="{333A1088-737F-45CB-B68E-254E46348037}" destId="{EE85B701-7295-41C0-BA7A-34D3756A2AE6}" srcOrd="13" destOrd="0" presId="urn:microsoft.com/office/officeart/2005/8/layout/target3"/>
    <dgm:cxn modelId="{1BB94709-0060-4F17-ADD5-452F949C22C9}" type="presParOf" srcId="{333A1088-737F-45CB-B68E-254E46348037}" destId="{8BEBB6EC-1DAA-4CAC-8A25-BC0FCBD5DBD5}" srcOrd="14" destOrd="0" presId="urn:microsoft.com/office/officeart/2005/8/layout/target3"/>
    <dgm:cxn modelId="{E0AB8C17-2DA5-48C4-BF51-4EE88B811FE3}" type="presParOf" srcId="{333A1088-737F-45CB-B68E-254E46348037}" destId="{AED2198E-93D5-4001-81B4-73124B309672}" srcOrd="15" destOrd="0" presId="urn:microsoft.com/office/officeart/2005/8/layout/target3"/>
    <dgm:cxn modelId="{E1915E5D-292D-4D68-A6FA-9CF96B4099C2}" type="presParOf" srcId="{333A1088-737F-45CB-B68E-254E46348037}" destId="{2BE915AB-18AA-4053-B92C-3BFC9ED204BB}" srcOrd="16" destOrd="0" presId="urn:microsoft.com/office/officeart/2005/8/layout/target3"/>
    <dgm:cxn modelId="{9ECC363C-BBC6-43F9-A532-63992EE8019A}" type="presParOf" srcId="{333A1088-737F-45CB-B68E-254E46348037}" destId="{6BB5E863-4638-4E1D-BFDE-399D028AC4ED}" srcOrd="17" destOrd="0" presId="urn:microsoft.com/office/officeart/2005/8/layout/target3"/>
    <dgm:cxn modelId="{D5FC3BCE-45F8-4C65-AA1D-BA3057830ED2}" type="presParOf" srcId="{333A1088-737F-45CB-B68E-254E46348037}" destId="{5A5FFA88-C948-4069-8E93-59FA12366E83}" srcOrd="18" destOrd="0" presId="urn:microsoft.com/office/officeart/2005/8/layout/target3"/>
    <dgm:cxn modelId="{F40F50DA-C87A-44EC-9568-1C189FBF131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27764" cy="25277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47365" y="0"/>
          <a:ext cx="6769094" cy="25277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ŠKOLY:MŠ a ZŠ,Veselí nad Moravou, Kollárova 1045</a:t>
          </a:r>
          <a:endParaRPr lang="cs-CZ" sz="2000" kern="1200" dirty="0"/>
        </a:p>
      </dsp:txBody>
      <dsp:txXfrm>
        <a:off x="1247365" y="0"/>
        <a:ext cx="6769094" cy="404442"/>
      </dsp:txXfrm>
    </dsp:sp>
    <dsp:sp modelId="{A52A0455-90FF-4808-ABD0-F02540D31D5A}">
      <dsp:nvSpPr>
        <dsp:cNvPr id="0" name=""/>
        <dsp:cNvSpPr/>
      </dsp:nvSpPr>
      <dsp:spPr>
        <a:xfrm>
          <a:off x="265415" y="404442"/>
          <a:ext cx="1996933" cy="1996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63882" y="404442"/>
          <a:ext cx="6769094" cy="1996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AUTOR:Mgr</a:t>
          </a:r>
          <a:r>
            <a:rPr lang="cs-CZ" sz="2000" kern="1200" dirty="0" smtClean="0"/>
            <a:t>. Kamila Říhová</a:t>
          </a:r>
          <a:endParaRPr lang="cs-CZ" sz="2000" kern="1200" dirty="0"/>
        </a:p>
      </dsp:txBody>
      <dsp:txXfrm>
        <a:off x="1263882" y="404442"/>
        <a:ext cx="6769094" cy="404442"/>
      </dsp:txXfrm>
    </dsp:sp>
    <dsp:sp modelId="{313FC574-E1CD-4FB4-B054-0B805CE0447D}">
      <dsp:nvSpPr>
        <dsp:cNvPr id="0" name=""/>
        <dsp:cNvSpPr/>
      </dsp:nvSpPr>
      <dsp:spPr>
        <a:xfrm>
          <a:off x="530830" y="808884"/>
          <a:ext cx="1466103" cy="14661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63882" y="808884"/>
          <a:ext cx="6769094" cy="14661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VY_32_INOVACE_3/07_ČÍSLO A ČÍSLICE 8</a:t>
          </a:r>
          <a:endParaRPr lang="cs-CZ" sz="2000" kern="1200" dirty="0"/>
        </a:p>
      </dsp:txBody>
      <dsp:txXfrm>
        <a:off x="1263882" y="808884"/>
        <a:ext cx="6769094" cy="404442"/>
      </dsp:txXfrm>
    </dsp:sp>
    <dsp:sp modelId="{FFC9F71D-1B4F-4AD9-A4A6-86ADEFC8AF5C}">
      <dsp:nvSpPr>
        <dsp:cNvPr id="0" name=""/>
        <dsp:cNvSpPr/>
      </dsp:nvSpPr>
      <dsp:spPr>
        <a:xfrm>
          <a:off x="796245" y="1213326"/>
          <a:ext cx="935272" cy="9352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63882" y="1213326"/>
          <a:ext cx="6769094" cy="935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TEMA:Číslo a číslice 8</a:t>
          </a:r>
          <a:endParaRPr lang="cs-CZ" sz="2000" kern="1200" dirty="0"/>
        </a:p>
      </dsp:txBody>
      <dsp:txXfrm>
        <a:off x="1263882" y="1213326"/>
        <a:ext cx="6769094" cy="404442"/>
      </dsp:txXfrm>
    </dsp:sp>
    <dsp:sp modelId="{EE85B701-7295-41C0-BA7A-34D3756A2AE6}">
      <dsp:nvSpPr>
        <dsp:cNvPr id="0" name=""/>
        <dsp:cNvSpPr/>
      </dsp:nvSpPr>
      <dsp:spPr>
        <a:xfrm>
          <a:off x="1061660" y="1617768"/>
          <a:ext cx="404442" cy="40444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63882" y="1617768"/>
          <a:ext cx="6769094" cy="4044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PROJEKTU:CZ.1.07/1.4.00/21.0822  </a:t>
          </a:r>
          <a:endParaRPr lang="cs-CZ" sz="2000" kern="1200" dirty="0"/>
        </a:p>
      </dsp:txBody>
      <dsp:txXfrm>
        <a:off x="1263882" y="1617768"/>
        <a:ext cx="6769094" cy="4044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3808AD-23FB-4C58-AF51-B61C9161877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3FEDDC-9202-468D-A633-44A83373C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508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7304678-9B7B-4842-9109-E7B77A5041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FB39ADD-CF10-4BAB-9C0F-C7EBC5760F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6870830"/>
              </p:ext>
            </p:extLst>
          </p:nvPr>
        </p:nvGraphicFramePr>
        <p:xfrm>
          <a:off x="539552" y="928670"/>
          <a:ext cx="8032976" cy="2527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57158" y="357166"/>
            <a:ext cx="8286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 smtClean="0"/>
              <a:t>ANOTACE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857224" y="1443841"/>
            <a:ext cx="735811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● Materiál je vhodný do matematiky pro žáky základní školy praktické ve 2. ročníku. Slouží k vyvození čísla a číslice 8.</a:t>
            </a:r>
          </a:p>
          <a:p>
            <a:r>
              <a:rPr lang="cs-CZ" sz="2400" dirty="0" smtClean="0"/>
              <a:t>● Materiál slouží pro práci na interaktivní tabuli.</a:t>
            </a:r>
          </a:p>
          <a:p>
            <a:r>
              <a:rPr lang="cs-CZ" sz="2400" dirty="0" smtClean="0"/>
              <a:t>● Žáci se pomocí materiálu seznámili s číslem a číslicí 8. Zařazovali jej do číselné řady, určovali pořadí, dokreslovali do 8. Pak porovnávali počet prvků.</a:t>
            </a:r>
          </a:p>
          <a:p>
            <a:r>
              <a:rPr lang="cs-CZ" sz="2400" dirty="0" smtClean="0"/>
              <a:t> ● Učitel jen vysvětluje zadání úkolů, dohlíží na správnost. Žáci pracovali rychle, bez problémů všechny úkoly zvládli.</a:t>
            </a:r>
          </a:p>
          <a:p>
            <a:r>
              <a:rPr lang="cs-CZ" sz="2400" dirty="0" smtClean="0"/>
              <a:t>● Vytvořeno: říjen 2011.</a:t>
            </a:r>
          </a:p>
          <a:p>
            <a:r>
              <a:rPr lang="cs-CZ" sz="2400" dirty="0" smtClean="0"/>
              <a:t>● Ověřeno: 19.1.2012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3411810"/>
          </a:xfrm>
        </p:spPr>
        <p:txBody>
          <a:bodyPr/>
          <a:lstStyle/>
          <a:p>
            <a:r>
              <a:rPr lang="cs-CZ" sz="20000" b="0" dirty="0" smtClean="0"/>
              <a:t>8</a:t>
            </a: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23728" y="45091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856" y="45091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580112" y="45091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427984" y="45091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549126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660232" y="45091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75856" y="549613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27984" y="549613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1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005877" y="2224167"/>
            <a:ext cx="720080" cy="93610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300192" y="908720"/>
            <a:ext cx="720080" cy="93610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75046" y="3356992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627784" y="3356992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131840" y="3356992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635896" y="3356992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139952" y="3356992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143108" y="3929066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643174" y="3929066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131840" y="3933056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616727" y="3927985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143108" y="4429132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627784" y="4437112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143108" y="4857760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627784" y="4869160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131130" y="4869160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616727" y="4869160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124097" y="4869160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259632" y="764704"/>
            <a:ext cx="5400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0 1 2 3 4 5 6 7 </a:t>
            </a:r>
            <a:endParaRPr lang="cs-CZ" sz="6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71700" y="2184387"/>
            <a:ext cx="5400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7 6 5 4 3 2 1 0</a:t>
            </a:r>
            <a:endParaRPr lang="cs-CZ" sz="6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259632" y="5445224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Dokresli puntíky do 8.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4608004" y="4857760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076056" y="4869160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7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785794"/>
            <a:ext cx="6143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chybějící čísla z vzestupné číselné řady.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42976" y="1571612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43174" y="1571612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42976" y="2428868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643174" y="2428868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42976" y="3429000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643174" y="3429000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42976" y="4357694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643174" y="4357694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86380" y="1571612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72198" y="1571612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72198" y="2428868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58016" y="2428868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72198" y="3429000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72198" y="4357694"/>
            <a:ext cx="714380" cy="571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928794" y="1500174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28794" y="2357430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28794" y="3357562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7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28794" y="428625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58016" y="1500174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8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86380" y="2357430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86380" y="3286124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357818" y="428625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58016" y="428625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58016" y="3286124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6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2699792" y="1491294"/>
            <a:ext cx="504056" cy="4647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rihova\Local Settings\Temporary Internet Files\Content.IE5\ETYGIVMV\MC900371136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714926" cy="70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ihova\Local Settings\Temporary Internet Files\Content.IE5\ETYGIVMV\MC900371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24744"/>
            <a:ext cx="714926" cy="70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rihova\Local Settings\Temporary Internet Files\Content.IE5\ETYGIVMV\MC900371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769958"/>
            <a:ext cx="714926" cy="70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rihova\Local Settings\Temporary Internet Files\Content.IE5\ETYGIVMV\MC900371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24743"/>
            <a:ext cx="714926" cy="70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rihova\Local Settings\Temporary Internet Files\Content.IE5\ETYGIVMV\MC900371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56792"/>
            <a:ext cx="714926" cy="70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rihova\Local Settings\Temporary Internet Files\Content.IE5\ETYGIVMV\MC900371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8" y="785794"/>
            <a:ext cx="714926" cy="70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rihova\Local Settings\Temporary Internet Files\Content.IE5\ETYGIVMV\MC900371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96" y="428604"/>
            <a:ext cx="714926" cy="70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24208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19888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669323" y="1941107"/>
            <a:ext cx="504056" cy="4647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36394" y="2379249"/>
            <a:ext cx="504056" cy="4647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643834" y="1214422"/>
            <a:ext cx="504056" cy="4647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500826" y="1643050"/>
            <a:ext cx="570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051" name="Picture 3" descr="C:\Documents and Settings\rihova\Local Settings\Temporary Internet Files\Content.IE5\ETYGIVMV\MC90031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83" y="3429000"/>
            <a:ext cx="63140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Documents and Settings\rihova\Local Settings\Temporary Internet Files\Content.IE5\ETYGIVMV\MC90031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61048"/>
            <a:ext cx="63140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Documents and Settings\rihova\Local Settings\Temporary Internet Files\Content.IE5\ETYGIVMV\MC90031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862" y="3645024"/>
            <a:ext cx="63140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Documents and Settings\rihova\Local Settings\Temporary Internet Files\Content.IE5\ETYGIVMV\MC90031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188" y="3537012"/>
            <a:ext cx="63140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Documents and Settings\rihova\Local Settings\Temporary Internet Files\Content.IE5\ETYGIVMV\MC90031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016" y="3878594"/>
            <a:ext cx="63140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Documents and Settings\rihova\Local Settings\Temporary Internet Files\Content.IE5\ETYGIVMV\MC90031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712" y="4340663"/>
            <a:ext cx="63140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Documents and Settings\rihova\Local Settings\Temporary Internet Files\Content.IE5\ETYGIVMV\MC90031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006" y="4025923"/>
            <a:ext cx="63140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Documents and Settings\rihova\Local Settings\Temporary Internet Files\Content.IE5\ETYGIVMV\MC90031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466" y="3967269"/>
            <a:ext cx="63140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633737" y="4095362"/>
            <a:ext cx="457200" cy="5199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475656" y="4545902"/>
            <a:ext cx="457200" cy="5199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242592" y="4293096"/>
            <a:ext cx="457200" cy="5199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114110" y="4221866"/>
            <a:ext cx="457200" cy="5199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786314" y="5072074"/>
            <a:ext cx="457200" cy="5199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898075" y="4687636"/>
            <a:ext cx="457200" cy="5199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132059" y="4635963"/>
            <a:ext cx="457200" cy="5199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098016" y="4673995"/>
            <a:ext cx="401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862337" y="5661248"/>
            <a:ext cx="7238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pořadí prvků, zapiš.</a:t>
            </a:r>
            <a:endParaRPr lang="cs-CZ" dirty="0"/>
          </a:p>
        </p:txBody>
      </p:sp>
      <p:pic>
        <p:nvPicPr>
          <p:cNvPr id="34" name="Picture 2" descr="C:\Documents and Settings\rihova\Local Settings\Temporary Internet Files\Content.IE5\ETYGIVMV\MC900371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6" y="1142984"/>
            <a:ext cx="714926" cy="70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5565658" y="1965441"/>
            <a:ext cx="504056" cy="4647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5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Program Files\Microsoft Office\MEDIA\CAGCAT10\j0298897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2933"/>
            <a:ext cx="518187" cy="45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836712"/>
            <a:ext cx="518187" cy="45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669" y="836711"/>
            <a:ext cx="518187" cy="45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36712"/>
            <a:ext cx="518187" cy="45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36710"/>
            <a:ext cx="518187" cy="45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836709"/>
            <a:ext cx="518187" cy="45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Vývojový diagram: postup 10"/>
          <p:cNvSpPr/>
          <p:nvPr/>
        </p:nvSpPr>
        <p:spPr>
          <a:xfrm>
            <a:off x="3491880" y="836708"/>
            <a:ext cx="648072" cy="57606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3491880" y="1772816"/>
            <a:ext cx="648072" cy="57606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ostup 13"/>
          <p:cNvSpPr/>
          <p:nvPr/>
        </p:nvSpPr>
        <p:spPr>
          <a:xfrm>
            <a:off x="3491880" y="2708920"/>
            <a:ext cx="648072" cy="57606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>
            <a:off x="3491880" y="3645024"/>
            <a:ext cx="648072" cy="57606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ostup 15"/>
          <p:cNvSpPr/>
          <p:nvPr/>
        </p:nvSpPr>
        <p:spPr>
          <a:xfrm>
            <a:off x="3475179" y="4581128"/>
            <a:ext cx="648072" cy="57606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23" y="1765412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46" y="1765412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945" y="1765412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928" y="1772816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448" y="1798037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002" y="1798037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055" y="1805780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09230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496" y="1809230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508" y="1809230"/>
            <a:ext cx="43752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845" y="843819"/>
            <a:ext cx="518187" cy="45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550" y="2720777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83" y="2671141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359" y="2671141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212" y="2682027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3218" y="2682027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288" y="2708920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176" y="2708920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515" y="2708920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489" y="2777287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77286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129" y="2777287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189" y="2735043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C:\Documents and Settings\rihova\Local Settings\Temporary Internet Files\Content.IE5\ETYGIVMV\MC90031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35043"/>
            <a:ext cx="256493" cy="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172" y="3626478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8588" y="3626477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841" y="3707616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528" y="3689160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933" y="3689160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993" y="3689160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317" y="3684904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200" y="3684904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083" y="3684904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5" descr="C:\Documents and Settings\rihova\Local Settings\Temporary Internet Files\Content.IE5\4TN8XVJD\MC90044135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966" y="3684904"/>
            <a:ext cx="450883" cy="4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035" y="4661122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25" y="4653501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951" y="4653501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390" y="4653501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822" y="4653501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787" y="4653501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176" y="4653501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8116" y="4653501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785" y="4661122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223" y="4661122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902" y="4653501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248" y="4653501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189" y="4661122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420" y="4661122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758" y="4661122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6" descr="C:\Documents and Settings\rihova\Local Settings\Temporary Internet Files\Content.IE5\4TN8XVJD\MC9003448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752" y="4661122"/>
            <a:ext cx="246994" cy="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836319" y="5445224"/>
            <a:ext cx="6399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Porovnej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898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148</TotalTime>
  <Words>185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8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Mateřská škola a základní škola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     </dc:title>
  <dc:creator>Kamila Říhová</dc:creator>
  <cp:lastModifiedBy>Kamila Říhová</cp:lastModifiedBy>
  <cp:revision>21</cp:revision>
  <dcterms:created xsi:type="dcterms:W3CDTF">2011-09-08T11:53:41Z</dcterms:created>
  <dcterms:modified xsi:type="dcterms:W3CDTF">2012-01-19T08:20:07Z</dcterms:modified>
</cp:coreProperties>
</file>