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43" autoAdjust="0"/>
    <p:restoredTop sz="92552" autoAdjust="0"/>
  </p:normalViewPr>
  <p:slideViewPr>
    <p:cSldViewPr>
      <p:cViewPr varScale="1">
        <p:scale>
          <a:sx n="73" d="100"/>
          <a:sy n="73" d="100"/>
        </p:scale>
        <p:origin x="-11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VY_32_INOVACE_3/09_ ČÍSLO A ČÍSLICE 9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ŠKOLY:MŠ a ZŠ,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AUTOR:Mgr</a:t>
          </a:r>
          <a:r>
            <a:rPr lang="cs-CZ" sz="2000" dirty="0" smtClean="0"/>
            <a:t>. Kamila Říhová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Číslo a číslice 9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PROJEKTU:CZ.1.07/1.4.00/21.0822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68DCCB1-E8AC-4A7A-AA7F-2FC6233A1146}" type="presOf" srcId="{B651F6E3-6281-48DB-9319-2AEAFDAE7572}" destId="{619D679B-A015-4ECF-8348-D1034C574F40}" srcOrd="0" destOrd="0" presId="urn:microsoft.com/office/officeart/2005/8/layout/target3"/>
    <dgm:cxn modelId="{93B5646A-9251-4BDA-88A8-F412ED9F5681}" type="presOf" srcId="{D1D4F407-5343-4D3F-B5B9-D407B03CAEB4}" destId="{AED2198E-93D5-4001-81B4-73124B309672}" srcOrd="1" destOrd="0" presId="urn:microsoft.com/office/officeart/2005/8/layout/target3"/>
    <dgm:cxn modelId="{A58D0698-6286-4F60-BB15-763C89ADD97C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164934D-154E-4A77-A08B-DB5D7B5911DC}" type="presOf" srcId="{D1D4F407-5343-4D3F-B5B9-D407B03CAEB4}" destId="{D005CE8C-CC26-4C3E-AC11-E15060ECD759}" srcOrd="0" destOrd="0" presId="urn:microsoft.com/office/officeart/2005/8/layout/target3"/>
    <dgm:cxn modelId="{716E9E01-CCC1-45D6-96F7-238C583054BF}" type="presOf" srcId="{757F3AB3-0718-4624-B441-E567A8F0AB56}" destId="{333A1088-737F-45CB-B68E-254E46348037}" srcOrd="0" destOrd="0" presId="urn:microsoft.com/office/officeart/2005/8/layout/target3"/>
    <dgm:cxn modelId="{CE6CBA50-0443-4241-B08D-E2F2408B4C1A}" type="presOf" srcId="{B651F6E3-6281-48DB-9319-2AEAFDAE7572}" destId="{6BB5E863-4638-4E1D-BFDE-399D028AC4ED}" srcOrd="1" destOrd="0" presId="urn:microsoft.com/office/officeart/2005/8/layout/target3"/>
    <dgm:cxn modelId="{C52F17BB-D9FC-46ED-9519-8A879A1186C5}" type="presOf" srcId="{4C35D32F-0EAB-4CD7-82EE-45574DC2A586}" destId="{890E4F0B-2866-4A3F-A3C7-2A14B1797930}" srcOrd="1" destOrd="0" presId="urn:microsoft.com/office/officeart/2005/8/layout/target3"/>
    <dgm:cxn modelId="{7D8B0089-4941-4433-AAAE-702573EF02E3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0089299-7E4D-4631-AEE6-CFD475CB2E0B}" type="presOf" srcId="{D1B46980-6531-4606-95E6-44980827E919}" destId="{2BE915AB-18AA-4053-B92C-3BFC9ED204BB}" srcOrd="1" destOrd="0" presId="urn:microsoft.com/office/officeart/2005/8/layout/target3"/>
    <dgm:cxn modelId="{8E597AA5-CF0A-4920-A5E1-68F9788C9B04}" type="presOf" srcId="{D8197B8C-B260-4A16-BDF4-0947B075E274}" destId="{25B08C86-7E15-44DC-BE7F-FFB55DD49D12}" srcOrd="0" destOrd="0" presId="urn:microsoft.com/office/officeart/2005/8/layout/target3"/>
    <dgm:cxn modelId="{7AFE5D79-A67D-45E1-BD6B-09562ECB0B44}" type="presOf" srcId="{D1B46980-6531-4606-95E6-44980827E919}" destId="{6140AFEC-043D-4C43-A2F9-D0F5331DF3A3}" srcOrd="0" destOrd="0" presId="urn:microsoft.com/office/officeart/2005/8/layout/target3"/>
    <dgm:cxn modelId="{1E8A47E1-507A-4188-A24E-60173902F793}" type="presParOf" srcId="{333A1088-737F-45CB-B68E-254E46348037}" destId="{F5ABB229-8D3B-4694-996A-96F23CF14429}" srcOrd="0" destOrd="0" presId="urn:microsoft.com/office/officeart/2005/8/layout/target3"/>
    <dgm:cxn modelId="{EC89EA12-7299-45DE-AF9A-8964E824A1C8}" type="presParOf" srcId="{333A1088-737F-45CB-B68E-254E46348037}" destId="{F41139FD-01EE-4571-8B17-4FB00FC51163}" srcOrd="1" destOrd="0" presId="urn:microsoft.com/office/officeart/2005/8/layout/target3"/>
    <dgm:cxn modelId="{D2F4CB33-A669-40EA-B464-E3BA5EB40446}" type="presParOf" srcId="{333A1088-737F-45CB-B68E-254E46348037}" destId="{D005CE8C-CC26-4C3E-AC11-E15060ECD759}" srcOrd="2" destOrd="0" presId="urn:microsoft.com/office/officeart/2005/8/layout/target3"/>
    <dgm:cxn modelId="{4F44953A-D88C-4B05-B681-95C9F852CC41}" type="presParOf" srcId="{333A1088-737F-45CB-B68E-254E46348037}" destId="{2C702D82-9B77-49B7-9568-BB8EB47C3372}" srcOrd="3" destOrd="0" presId="urn:microsoft.com/office/officeart/2005/8/layout/target3"/>
    <dgm:cxn modelId="{5336528C-A18D-4567-BB87-DEDDD67E5003}" type="presParOf" srcId="{333A1088-737F-45CB-B68E-254E46348037}" destId="{A52A0455-90FF-4808-ABD0-F02540D31D5A}" srcOrd="4" destOrd="0" presId="urn:microsoft.com/office/officeart/2005/8/layout/target3"/>
    <dgm:cxn modelId="{7FE3420D-F306-444B-8484-7E78E88D89A6}" type="presParOf" srcId="{333A1088-737F-45CB-B68E-254E46348037}" destId="{6140AFEC-043D-4C43-A2F9-D0F5331DF3A3}" srcOrd="5" destOrd="0" presId="urn:microsoft.com/office/officeart/2005/8/layout/target3"/>
    <dgm:cxn modelId="{C60BD38B-9F24-402E-B42A-12C5C37B1FC1}" type="presParOf" srcId="{333A1088-737F-45CB-B68E-254E46348037}" destId="{9358AC05-5D7D-4327-9F80-1AD486AEA664}" srcOrd="6" destOrd="0" presId="urn:microsoft.com/office/officeart/2005/8/layout/target3"/>
    <dgm:cxn modelId="{F927DDD5-1F18-4537-BCAF-977F36547042}" type="presParOf" srcId="{333A1088-737F-45CB-B68E-254E46348037}" destId="{313FC574-E1CD-4FB4-B054-0B805CE0447D}" srcOrd="7" destOrd="0" presId="urn:microsoft.com/office/officeart/2005/8/layout/target3"/>
    <dgm:cxn modelId="{26C38411-53EE-40F6-A132-16F095372D73}" type="presParOf" srcId="{333A1088-737F-45CB-B68E-254E46348037}" destId="{619D679B-A015-4ECF-8348-D1034C574F40}" srcOrd="8" destOrd="0" presId="urn:microsoft.com/office/officeart/2005/8/layout/target3"/>
    <dgm:cxn modelId="{CCBF6B5A-D9A2-48B7-A2B6-61C646476161}" type="presParOf" srcId="{333A1088-737F-45CB-B68E-254E46348037}" destId="{322283A8-4A27-4CDA-BAE3-F381106A9174}" srcOrd="9" destOrd="0" presId="urn:microsoft.com/office/officeart/2005/8/layout/target3"/>
    <dgm:cxn modelId="{EDF75D08-8945-4B2B-AB70-B4B2791191B4}" type="presParOf" srcId="{333A1088-737F-45CB-B68E-254E46348037}" destId="{FFC9F71D-1B4F-4AD9-A4A6-86ADEFC8AF5C}" srcOrd="10" destOrd="0" presId="urn:microsoft.com/office/officeart/2005/8/layout/target3"/>
    <dgm:cxn modelId="{3D5FA464-9A9D-4D02-BFD0-C003328DA118}" type="presParOf" srcId="{333A1088-737F-45CB-B68E-254E46348037}" destId="{25B08C86-7E15-44DC-BE7F-FFB55DD49D12}" srcOrd="11" destOrd="0" presId="urn:microsoft.com/office/officeart/2005/8/layout/target3"/>
    <dgm:cxn modelId="{A8B3E922-36DA-4A3D-9A79-EF497FF0817E}" type="presParOf" srcId="{333A1088-737F-45CB-B68E-254E46348037}" destId="{76644BE8-9D7C-4C09-B250-3D10AF48CBB7}" srcOrd="12" destOrd="0" presId="urn:microsoft.com/office/officeart/2005/8/layout/target3"/>
    <dgm:cxn modelId="{57873803-F665-457B-9DD7-28C89F4CF076}" type="presParOf" srcId="{333A1088-737F-45CB-B68E-254E46348037}" destId="{EE85B701-7295-41C0-BA7A-34D3756A2AE6}" srcOrd="13" destOrd="0" presId="urn:microsoft.com/office/officeart/2005/8/layout/target3"/>
    <dgm:cxn modelId="{9F2D48AB-687F-495E-BD6A-8BE6B9F7BD2C}" type="presParOf" srcId="{333A1088-737F-45CB-B68E-254E46348037}" destId="{8BEBB6EC-1DAA-4CAC-8A25-BC0FCBD5DBD5}" srcOrd="14" destOrd="0" presId="urn:microsoft.com/office/officeart/2005/8/layout/target3"/>
    <dgm:cxn modelId="{67BF6CA4-2550-4FDF-A513-209A9921D4CE}" type="presParOf" srcId="{333A1088-737F-45CB-B68E-254E46348037}" destId="{AED2198E-93D5-4001-81B4-73124B309672}" srcOrd="15" destOrd="0" presId="urn:microsoft.com/office/officeart/2005/8/layout/target3"/>
    <dgm:cxn modelId="{86793939-9F17-4999-AF9E-9924CC7C051F}" type="presParOf" srcId="{333A1088-737F-45CB-B68E-254E46348037}" destId="{2BE915AB-18AA-4053-B92C-3BFC9ED204BB}" srcOrd="16" destOrd="0" presId="urn:microsoft.com/office/officeart/2005/8/layout/target3"/>
    <dgm:cxn modelId="{86C1B5DC-4865-4B4E-A921-DEFFF65ED692}" type="presParOf" srcId="{333A1088-737F-45CB-B68E-254E46348037}" destId="{6BB5E863-4638-4E1D-BFDE-399D028AC4ED}" srcOrd="17" destOrd="0" presId="urn:microsoft.com/office/officeart/2005/8/layout/target3"/>
    <dgm:cxn modelId="{76C4D04B-AA1A-4836-8029-54E64E2BE54F}" type="presParOf" srcId="{333A1088-737F-45CB-B68E-254E46348037}" destId="{5A5FFA88-C948-4069-8E93-59FA12366E83}" srcOrd="18" destOrd="0" presId="urn:microsoft.com/office/officeart/2005/8/layout/target3"/>
    <dgm:cxn modelId="{FE89A2B1-D01B-4BFB-A0BE-94021BB997A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ŠKOLY:MŠ a ZŠ, Veselí nad Moravou,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AUTOR:Mgr</a:t>
          </a:r>
          <a:r>
            <a:rPr lang="cs-CZ" sz="2000" kern="1200" dirty="0" smtClean="0"/>
            <a:t>. Kamila Říhová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VY_32_INOVACE_3/09_ ČÍSLO A ČÍSLICE 9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Číslo a číslice 9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PROJEKTU:CZ.1.07/1.4.00/21.0822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B0F4BF-1E9B-4743-9C33-DA12CA51EFF0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6A979D-AF8C-4489-959D-ACCF7E70FF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261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wmf"/><Relationship Id="rId7" Type="http://schemas.openxmlformats.org/officeDocument/2006/relationships/image" Target="../media/image8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1.png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5687083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9106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vhodný do matematiky pro žáky základní školy praktické </a:t>
            </a:r>
            <a:r>
              <a:rPr lang="cs-CZ" dirty="0" smtClean="0"/>
              <a:t>ve </a:t>
            </a:r>
            <a:r>
              <a:rPr lang="cs-CZ" dirty="0"/>
              <a:t>2</a:t>
            </a:r>
            <a:r>
              <a:rPr lang="cs-CZ" dirty="0" smtClean="0"/>
              <a:t>. ročníku. </a:t>
            </a:r>
            <a:r>
              <a:rPr lang="cs-CZ" dirty="0" smtClean="0"/>
              <a:t>Slouží k vyvození čísla a číslice 9.</a:t>
            </a:r>
          </a:p>
          <a:p>
            <a:r>
              <a:rPr lang="cs-CZ" dirty="0" smtClean="0"/>
              <a:t>Materiál slouží pro práci na interaktivní tabuli.</a:t>
            </a:r>
          </a:p>
          <a:p>
            <a:r>
              <a:rPr lang="cs-CZ" dirty="0" smtClean="0"/>
              <a:t>Vytvořeno: prosinec 2011</a:t>
            </a:r>
            <a:r>
              <a:rPr lang="cs-CZ" dirty="0" smtClean="0"/>
              <a:t>.</a:t>
            </a:r>
          </a:p>
          <a:p>
            <a:r>
              <a:rPr lang="cs-CZ" dirty="0" smtClean="0"/>
              <a:t>Ověřeno : 1. března 2012.</a:t>
            </a:r>
          </a:p>
          <a:p>
            <a:r>
              <a:rPr lang="cs-CZ" dirty="0" smtClean="0"/>
              <a:t>Žáci pracují samostatně po vysvětlení úlohy učitelem. Správně bez problémů zapisovali čísla do číselné řady, určovali pořadí i počet prvků. K rozkladům využívali řadu trojúhelníků pro názornost rozkladu. Pracovali aktivně, hbitě.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5030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71604" y="0"/>
            <a:ext cx="135732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dirty="0" smtClean="0"/>
              <a:t>9</a:t>
            </a:r>
            <a:endParaRPr lang="cs-CZ" sz="20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5786" y="5072074"/>
            <a:ext cx="800105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    </a:t>
            </a:r>
            <a:endParaRPr lang="cs-CZ" sz="6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1500166" y="4857760"/>
            <a:ext cx="914400" cy="91440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2571736" y="4857760"/>
            <a:ext cx="914400" cy="91440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3643306" y="4857760"/>
            <a:ext cx="914400" cy="91440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4714876" y="4857760"/>
            <a:ext cx="914400" cy="91440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1500166" y="3643314"/>
            <a:ext cx="914400" cy="91440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2571736" y="3643314"/>
            <a:ext cx="914400" cy="91440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3643306" y="3643314"/>
            <a:ext cx="914400" cy="91440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4714876" y="3643314"/>
            <a:ext cx="914400" cy="91440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5786446" y="3643314"/>
            <a:ext cx="914400" cy="91440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57224" y="928670"/>
            <a:ext cx="748474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chemeClr val="accent5">
                    <a:lumMod val="75000"/>
                  </a:schemeClr>
                </a:solidFill>
              </a:rPr>
              <a:t>0  1  2  3  4  5  6  7  8  </a:t>
            </a:r>
            <a:endParaRPr lang="cs-CZ" sz="66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07349" y="2000240"/>
            <a:ext cx="743665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chemeClr val="accent2">
                    <a:lumMod val="75000"/>
                  </a:schemeClr>
                </a:solidFill>
              </a:rPr>
              <a:t>8  7  6  5       3  2  1  0 </a:t>
            </a:r>
            <a:endParaRPr lang="cs-CZ" sz="6600" dirty="0"/>
          </a:p>
        </p:txBody>
      </p:sp>
      <p:sp>
        <p:nvSpPr>
          <p:cNvPr id="6" name="Obdélník 5"/>
          <p:cNvSpPr/>
          <p:nvPr/>
        </p:nvSpPr>
        <p:spPr>
          <a:xfrm>
            <a:off x="8072462" y="1071546"/>
            <a:ext cx="785818" cy="714380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857752" y="2214554"/>
            <a:ext cx="785818" cy="714380"/>
          </a:xfrm>
          <a:prstGeom prst="rect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85786" y="2214554"/>
            <a:ext cx="785818" cy="714380"/>
          </a:xfrm>
          <a:prstGeom prst="rect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928662" y="357166"/>
            <a:ext cx="4572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do číselné řady.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71538" y="3286124"/>
            <a:ext cx="2857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pořadí.</a:t>
            </a:r>
            <a:endParaRPr lang="cs-CZ" dirty="0"/>
          </a:p>
        </p:txBody>
      </p:sp>
      <p:pic>
        <p:nvPicPr>
          <p:cNvPr id="1026" name="Picture 2" descr="C:\Documents and Settings\PC\Local Settings\Temporary Internet Files\Content.IE5\4G7V0FT4\MC900432602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3786190"/>
            <a:ext cx="1000132" cy="1000132"/>
          </a:xfrm>
          <a:prstGeom prst="rect">
            <a:avLst/>
          </a:prstGeom>
          <a:noFill/>
        </p:spPr>
      </p:pic>
      <p:pic>
        <p:nvPicPr>
          <p:cNvPr id="13" name="Picture 2" descr="C:\Documents and Settings\PC\Local Settings\Temporary Internet Files\Content.IE5\4G7V0FT4\MC900432602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4286256"/>
            <a:ext cx="1000132" cy="1000132"/>
          </a:xfrm>
          <a:prstGeom prst="rect">
            <a:avLst/>
          </a:prstGeom>
          <a:noFill/>
        </p:spPr>
      </p:pic>
      <p:pic>
        <p:nvPicPr>
          <p:cNvPr id="14" name="Picture 2" descr="C:\Documents and Settings\PC\Local Settings\Temporary Internet Files\Content.IE5\4G7V0FT4\MC900432602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4786322"/>
            <a:ext cx="1000132" cy="1000132"/>
          </a:xfrm>
          <a:prstGeom prst="rect">
            <a:avLst/>
          </a:prstGeom>
          <a:noFill/>
        </p:spPr>
      </p:pic>
      <p:pic>
        <p:nvPicPr>
          <p:cNvPr id="15" name="Picture 2" descr="C:\Documents and Settings\PC\Local Settings\Temporary Internet Files\Content.IE5\4G7V0FT4\MC900432602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86116" y="4429132"/>
            <a:ext cx="1000132" cy="1000132"/>
          </a:xfrm>
          <a:prstGeom prst="rect">
            <a:avLst/>
          </a:prstGeom>
          <a:noFill/>
        </p:spPr>
      </p:pic>
      <p:pic>
        <p:nvPicPr>
          <p:cNvPr id="16" name="Picture 2" descr="C:\Documents and Settings\PC\Local Settings\Temporary Internet Files\Content.IE5\4G7V0FT4\MC900432602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48" y="4929198"/>
            <a:ext cx="1000132" cy="1000132"/>
          </a:xfrm>
          <a:prstGeom prst="rect">
            <a:avLst/>
          </a:prstGeom>
          <a:noFill/>
        </p:spPr>
      </p:pic>
      <p:pic>
        <p:nvPicPr>
          <p:cNvPr id="17" name="Picture 2" descr="C:\Documents and Settings\PC\Local Settings\Temporary Internet Files\Content.IE5\4G7V0FT4\MC900432602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42" y="4500570"/>
            <a:ext cx="1000132" cy="1000132"/>
          </a:xfrm>
          <a:prstGeom prst="rect">
            <a:avLst/>
          </a:prstGeom>
          <a:noFill/>
        </p:spPr>
      </p:pic>
      <p:pic>
        <p:nvPicPr>
          <p:cNvPr id="18" name="Picture 2" descr="C:\Documents and Settings\PC\Local Settings\Temporary Internet Files\Content.IE5\4G7V0FT4\MC900432602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43636" y="4500570"/>
            <a:ext cx="1000132" cy="1000132"/>
          </a:xfrm>
          <a:prstGeom prst="rect">
            <a:avLst/>
          </a:prstGeom>
          <a:noFill/>
        </p:spPr>
      </p:pic>
      <p:pic>
        <p:nvPicPr>
          <p:cNvPr id="19" name="Picture 2" descr="C:\Documents and Settings\PC\Local Settings\Temporary Internet Files\Content.IE5\4G7V0FT4\MC900432602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768" y="5000636"/>
            <a:ext cx="1000132" cy="1000132"/>
          </a:xfrm>
          <a:prstGeom prst="rect">
            <a:avLst/>
          </a:prstGeom>
          <a:noFill/>
        </p:spPr>
      </p:pic>
      <p:pic>
        <p:nvPicPr>
          <p:cNvPr id="20" name="Picture 2" descr="C:\Documents and Settings\PC\Local Settings\Temporary Internet Files\Content.IE5\4G7V0FT4\MC900432602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29586" y="4214818"/>
            <a:ext cx="1000132" cy="1000132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1643042" y="5357826"/>
            <a:ext cx="500066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643174" y="5857892"/>
            <a:ext cx="500066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500562" y="5857892"/>
            <a:ext cx="500066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429520" y="6000768"/>
            <a:ext cx="500066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8286776" y="5214950"/>
            <a:ext cx="500066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928662" y="4786322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1.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571868" y="5429264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4.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500694" y="5429264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6.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357950" y="5429264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7.</a:t>
            </a: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28662" y="428604"/>
            <a:ext cx="56436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Nakresli správný počet.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00166" y="1000108"/>
          <a:ext cx="6096000" cy="51816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119174"/>
                <a:gridCol w="497682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6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 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0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9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5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3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7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4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00166" y="1142984"/>
          <a:ext cx="6096000" cy="5212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000100" y="428604"/>
            <a:ext cx="4429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Zapiš počet prvků.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2857488" y="2357430"/>
            <a:ext cx="642942" cy="500066"/>
          </a:xfrm>
          <a:prstGeom prst="ellipse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929190" y="2357430"/>
            <a:ext cx="642942" cy="500066"/>
          </a:xfrm>
          <a:prstGeom prst="ellipse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6929454" y="2357430"/>
            <a:ext cx="642942" cy="500066"/>
          </a:xfrm>
          <a:prstGeom prst="ellipse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6929454" y="4071942"/>
            <a:ext cx="642942" cy="500066"/>
          </a:xfrm>
          <a:prstGeom prst="ellipse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4929190" y="4071942"/>
            <a:ext cx="642942" cy="500066"/>
          </a:xfrm>
          <a:prstGeom prst="ellipse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857488" y="4071942"/>
            <a:ext cx="642942" cy="500066"/>
          </a:xfrm>
          <a:prstGeom prst="ellipse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2857488" y="5857892"/>
            <a:ext cx="642942" cy="500066"/>
          </a:xfrm>
          <a:prstGeom prst="ellipse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4929190" y="5857892"/>
            <a:ext cx="642942" cy="500066"/>
          </a:xfrm>
          <a:prstGeom prst="ellipse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6929454" y="5857892"/>
            <a:ext cx="642942" cy="500066"/>
          </a:xfrm>
          <a:prstGeom prst="ellipse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Documents and Settings\PC\Local Settings\Temporary Internet Files\Content.IE5\Z48TY2BO\MC90035616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1214422"/>
            <a:ext cx="675383" cy="410793"/>
          </a:xfrm>
          <a:prstGeom prst="rect">
            <a:avLst/>
          </a:prstGeom>
          <a:noFill/>
        </p:spPr>
      </p:pic>
      <p:pic>
        <p:nvPicPr>
          <p:cNvPr id="17" name="Picture 2" descr="C:\Documents and Settings\PC\Local Settings\Temporary Internet Files\Content.IE5\Z48TY2BO\MC90035616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5984" y="1214422"/>
            <a:ext cx="675383" cy="410793"/>
          </a:xfrm>
          <a:prstGeom prst="rect">
            <a:avLst/>
          </a:prstGeom>
          <a:noFill/>
        </p:spPr>
      </p:pic>
      <p:pic>
        <p:nvPicPr>
          <p:cNvPr id="18" name="Picture 2" descr="C:\Documents and Settings\PC\Local Settings\Temporary Internet Files\Content.IE5\Z48TY2BO\MC90035616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488" y="1214422"/>
            <a:ext cx="675383" cy="410793"/>
          </a:xfrm>
          <a:prstGeom prst="rect">
            <a:avLst/>
          </a:prstGeom>
          <a:noFill/>
        </p:spPr>
      </p:pic>
      <p:pic>
        <p:nvPicPr>
          <p:cNvPr id="19" name="Picture 2" descr="C:\Documents and Settings\PC\Local Settings\Temporary Internet Files\Content.IE5\Z48TY2BO\MC90035616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488" y="1643050"/>
            <a:ext cx="675383" cy="410793"/>
          </a:xfrm>
          <a:prstGeom prst="rect">
            <a:avLst/>
          </a:prstGeom>
          <a:noFill/>
        </p:spPr>
      </p:pic>
      <p:pic>
        <p:nvPicPr>
          <p:cNvPr id="20" name="Picture 2" descr="C:\Documents and Settings\PC\Local Settings\Temporary Internet Files\Content.IE5\Z48TY2BO\MC90035616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1643050"/>
            <a:ext cx="675383" cy="410793"/>
          </a:xfrm>
          <a:prstGeom prst="rect">
            <a:avLst/>
          </a:prstGeom>
          <a:noFill/>
        </p:spPr>
      </p:pic>
      <p:pic>
        <p:nvPicPr>
          <p:cNvPr id="21" name="Picture 2" descr="C:\Documents and Settings\PC\Local Settings\Temporary Internet Files\Content.IE5\Z48TY2BO\MC90035616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1643050"/>
            <a:ext cx="675383" cy="410793"/>
          </a:xfrm>
          <a:prstGeom prst="rect">
            <a:avLst/>
          </a:prstGeom>
          <a:noFill/>
        </p:spPr>
      </p:pic>
      <p:pic>
        <p:nvPicPr>
          <p:cNvPr id="22" name="Picture 2" descr="C:\Documents and Settings\PC\Local Settings\Temporary Internet Files\Content.IE5\Z48TY2BO\MC90035616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5984" y="2143116"/>
            <a:ext cx="675383" cy="410793"/>
          </a:xfrm>
          <a:prstGeom prst="rect">
            <a:avLst/>
          </a:prstGeom>
          <a:noFill/>
        </p:spPr>
      </p:pic>
      <p:pic>
        <p:nvPicPr>
          <p:cNvPr id="23" name="Picture 2" descr="C:\Documents and Settings\PC\Local Settings\Temporary Internet Files\Content.IE5\Z48TY2BO\MC90035616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2143116"/>
            <a:ext cx="675383" cy="410793"/>
          </a:xfrm>
          <a:prstGeom prst="rect">
            <a:avLst/>
          </a:prstGeom>
          <a:noFill/>
        </p:spPr>
      </p:pic>
      <p:pic>
        <p:nvPicPr>
          <p:cNvPr id="2051" name="Picture 3" descr="C:\Documents and Settings\PC\Local Settings\Temporary Internet Files\Content.IE5\433WF6PA\MC90029002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44" y="1285860"/>
            <a:ext cx="568096" cy="512324"/>
          </a:xfrm>
          <a:prstGeom prst="rect">
            <a:avLst/>
          </a:prstGeom>
          <a:noFill/>
        </p:spPr>
      </p:pic>
      <p:pic>
        <p:nvPicPr>
          <p:cNvPr id="25" name="Picture 3" descr="C:\Documents and Settings\PC\Local Settings\Temporary Internet Files\Content.IE5\433WF6PA\MC90029002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4810" y="1285860"/>
            <a:ext cx="568096" cy="512324"/>
          </a:xfrm>
          <a:prstGeom prst="rect">
            <a:avLst/>
          </a:prstGeom>
          <a:noFill/>
        </p:spPr>
      </p:pic>
      <p:pic>
        <p:nvPicPr>
          <p:cNvPr id="26" name="Picture 3" descr="C:\Documents and Settings\PC\Local Settings\Temporary Internet Files\Content.IE5\433WF6PA\MC90029002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4" y="1285860"/>
            <a:ext cx="568096" cy="512324"/>
          </a:xfrm>
          <a:prstGeom prst="rect">
            <a:avLst/>
          </a:prstGeom>
          <a:noFill/>
        </p:spPr>
      </p:pic>
      <p:pic>
        <p:nvPicPr>
          <p:cNvPr id="27" name="Picture 3" descr="C:\Documents and Settings\PC\Local Settings\Temporary Internet Files\Content.IE5\433WF6PA\MC90029002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1785926"/>
            <a:ext cx="568096" cy="512324"/>
          </a:xfrm>
          <a:prstGeom prst="rect">
            <a:avLst/>
          </a:prstGeom>
          <a:noFill/>
        </p:spPr>
      </p:pic>
      <p:pic>
        <p:nvPicPr>
          <p:cNvPr id="28" name="Picture 3" descr="C:\Documents and Settings\PC\Local Settings\Temporary Internet Files\Content.IE5\433WF6PA\MC90029002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4810" y="1785926"/>
            <a:ext cx="568096" cy="512324"/>
          </a:xfrm>
          <a:prstGeom prst="rect">
            <a:avLst/>
          </a:prstGeom>
          <a:noFill/>
        </p:spPr>
      </p:pic>
      <p:pic>
        <p:nvPicPr>
          <p:cNvPr id="29" name="Picture 3" descr="C:\Documents and Settings\PC\Local Settings\Temporary Internet Files\Content.IE5\433WF6PA\MC90029002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44" y="1785926"/>
            <a:ext cx="568096" cy="512324"/>
          </a:xfrm>
          <a:prstGeom prst="rect">
            <a:avLst/>
          </a:prstGeom>
          <a:noFill/>
        </p:spPr>
      </p:pic>
      <p:pic>
        <p:nvPicPr>
          <p:cNvPr id="30" name="Picture 3" descr="C:\Documents and Settings\PC\Local Settings\Temporary Internet Files\Content.IE5\433WF6PA\MC90029002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44" y="2285992"/>
            <a:ext cx="568096" cy="512324"/>
          </a:xfrm>
          <a:prstGeom prst="rect">
            <a:avLst/>
          </a:prstGeom>
          <a:noFill/>
        </p:spPr>
      </p:pic>
      <p:pic>
        <p:nvPicPr>
          <p:cNvPr id="32" name="Picture 4" descr="C:\Documents and Settings\PC\Local Settings\Temporary Internet Files\Content.IE5\7SGYBU8N\MC90032648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57884" y="1357298"/>
            <a:ext cx="420144" cy="488058"/>
          </a:xfrm>
          <a:prstGeom prst="rect">
            <a:avLst/>
          </a:prstGeom>
          <a:noFill/>
        </p:spPr>
      </p:pic>
      <p:pic>
        <p:nvPicPr>
          <p:cNvPr id="33" name="Picture 4" descr="C:\Documents and Settings\PC\Local Settings\Temporary Internet Files\Content.IE5\7SGYBU8N\MC90032648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57950" y="1357298"/>
            <a:ext cx="420144" cy="488058"/>
          </a:xfrm>
          <a:prstGeom prst="rect">
            <a:avLst/>
          </a:prstGeom>
          <a:noFill/>
        </p:spPr>
      </p:pic>
      <p:pic>
        <p:nvPicPr>
          <p:cNvPr id="34" name="Picture 4" descr="C:\Documents and Settings\PC\Local Settings\Temporary Internet Files\Content.IE5\7SGYBU8N\MC90032648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58016" y="1357298"/>
            <a:ext cx="420144" cy="488058"/>
          </a:xfrm>
          <a:prstGeom prst="rect">
            <a:avLst/>
          </a:prstGeom>
          <a:noFill/>
        </p:spPr>
      </p:pic>
      <p:pic>
        <p:nvPicPr>
          <p:cNvPr id="35" name="Picture 4" descr="C:\Documents and Settings\PC\Local Settings\Temporary Internet Files\Content.IE5\7SGYBU8N\MC90032648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57884" y="2000240"/>
            <a:ext cx="420144" cy="488058"/>
          </a:xfrm>
          <a:prstGeom prst="rect">
            <a:avLst/>
          </a:prstGeom>
          <a:noFill/>
        </p:spPr>
      </p:pic>
      <p:pic>
        <p:nvPicPr>
          <p:cNvPr id="2053" name="Picture 5" descr="C:\Documents and Settings\PC\Local Settings\Temporary Internet Files\Content.IE5\4G7V0FT4\MC90041364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714480" y="3000372"/>
            <a:ext cx="785755" cy="714380"/>
          </a:xfrm>
          <a:prstGeom prst="rect">
            <a:avLst/>
          </a:prstGeom>
          <a:noFill/>
        </p:spPr>
      </p:pic>
      <p:pic>
        <p:nvPicPr>
          <p:cNvPr id="37" name="Picture 5" descr="C:\Documents and Settings\PC\Local Settings\Temporary Internet Files\Content.IE5\4G7V0FT4\MC90041364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214546" y="3000372"/>
            <a:ext cx="785755" cy="714380"/>
          </a:xfrm>
          <a:prstGeom prst="rect">
            <a:avLst/>
          </a:prstGeom>
          <a:noFill/>
        </p:spPr>
      </p:pic>
      <p:pic>
        <p:nvPicPr>
          <p:cNvPr id="2054" name="Picture 6" descr="C:\Documents and Settings\PC\Local Settings\Temporary Internet Files\Content.IE5\4G7V0FT4\MC90028749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000496" y="3143248"/>
            <a:ext cx="901526" cy="503489"/>
          </a:xfrm>
          <a:prstGeom prst="rect">
            <a:avLst/>
          </a:prstGeom>
          <a:noFill/>
        </p:spPr>
      </p:pic>
      <p:pic>
        <p:nvPicPr>
          <p:cNvPr id="2056" name="Picture 8" descr="C:\Documents and Settings\PC\Local Settings\Temporary Internet Files\Content.IE5\4G7V0FT4\MC900441796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29256" y="2928934"/>
            <a:ext cx="728658" cy="728658"/>
          </a:xfrm>
          <a:prstGeom prst="rect">
            <a:avLst/>
          </a:prstGeom>
          <a:noFill/>
        </p:spPr>
      </p:pic>
      <p:pic>
        <p:nvPicPr>
          <p:cNvPr id="41" name="Picture 8" descr="C:\Documents and Settings\PC\Local Settings\Temporary Internet Files\Content.IE5\4G7V0FT4\MC900441796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15008" y="2928934"/>
            <a:ext cx="728658" cy="728658"/>
          </a:xfrm>
          <a:prstGeom prst="rect">
            <a:avLst/>
          </a:prstGeom>
          <a:noFill/>
        </p:spPr>
      </p:pic>
      <p:pic>
        <p:nvPicPr>
          <p:cNvPr id="42" name="Picture 8" descr="C:\Documents and Settings\PC\Local Settings\Temporary Internet Files\Content.IE5\4G7V0FT4\MC900441796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00760" y="2928934"/>
            <a:ext cx="728658" cy="728658"/>
          </a:xfrm>
          <a:prstGeom prst="rect">
            <a:avLst/>
          </a:prstGeom>
          <a:noFill/>
        </p:spPr>
      </p:pic>
      <p:pic>
        <p:nvPicPr>
          <p:cNvPr id="43" name="Picture 8" descr="C:\Documents and Settings\PC\Local Settings\Temporary Internet Files\Content.IE5\4G7V0FT4\MC900441796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86512" y="2928934"/>
            <a:ext cx="728658" cy="728658"/>
          </a:xfrm>
          <a:prstGeom prst="rect">
            <a:avLst/>
          </a:prstGeom>
          <a:noFill/>
        </p:spPr>
      </p:pic>
      <p:pic>
        <p:nvPicPr>
          <p:cNvPr id="44" name="Picture 8" descr="C:\Documents and Settings\PC\Local Settings\Temporary Internet Files\Content.IE5\4G7V0FT4\MC900441796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72264" y="2928934"/>
            <a:ext cx="728658" cy="728658"/>
          </a:xfrm>
          <a:prstGeom prst="rect">
            <a:avLst/>
          </a:prstGeom>
          <a:noFill/>
        </p:spPr>
      </p:pic>
      <p:pic>
        <p:nvPicPr>
          <p:cNvPr id="45" name="Picture 8" descr="C:\Documents and Settings\PC\Local Settings\Temporary Internet Files\Content.IE5\4G7V0FT4\MC900441796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86446" y="3714752"/>
            <a:ext cx="728658" cy="728658"/>
          </a:xfrm>
          <a:prstGeom prst="rect">
            <a:avLst/>
          </a:prstGeom>
          <a:noFill/>
        </p:spPr>
      </p:pic>
      <p:pic>
        <p:nvPicPr>
          <p:cNvPr id="46" name="Picture 8" descr="C:\Documents and Settings\PC\Local Settings\Temporary Internet Files\Content.IE5\4G7V0FT4\MC900441796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00694" y="3714752"/>
            <a:ext cx="728658" cy="728658"/>
          </a:xfrm>
          <a:prstGeom prst="rect">
            <a:avLst/>
          </a:prstGeom>
          <a:noFill/>
        </p:spPr>
      </p:pic>
      <p:pic>
        <p:nvPicPr>
          <p:cNvPr id="47" name="Picture 8" descr="C:\Documents and Settings\PC\Local Settings\Temporary Internet Files\Content.IE5\4G7V0FT4\MC900441796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72198" y="3714752"/>
            <a:ext cx="728658" cy="728658"/>
          </a:xfrm>
          <a:prstGeom prst="rect">
            <a:avLst/>
          </a:prstGeom>
          <a:noFill/>
        </p:spPr>
      </p:pic>
      <p:pic>
        <p:nvPicPr>
          <p:cNvPr id="48" name="Picture 8" descr="C:\Documents and Settings\PC\Local Settings\Temporary Internet Files\Content.IE5\4G7V0FT4\MC900441796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57950" y="3714752"/>
            <a:ext cx="728658" cy="728658"/>
          </a:xfrm>
          <a:prstGeom prst="rect">
            <a:avLst/>
          </a:prstGeom>
          <a:noFill/>
        </p:spPr>
      </p:pic>
      <p:pic>
        <p:nvPicPr>
          <p:cNvPr id="2060" name="Picture 12" descr="C:\Documents and Settings\PC\Local Settings\Temporary Internet Files\Content.IE5\7SGYBU8N\MC900436378[1]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571604" y="4643446"/>
            <a:ext cx="714380" cy="714380"/>
          </a:xfrm>
          <a:prstGeom prst="rect">
            <a:avLst/>
          </a:prstGeom>
          <a:noFill/>
        </p:spPr>
      </p:pic>
      <p:pic>
        <p:nvPicPr>
          <p:cNvPr id="53" name="Picture 12" descr="C:\Documents and Settings\PC\Local Settings\Temporary Internet Files\Content.IE5\7SGYBU8N\MC900436378[1]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071670" y="4643446"/>
            <a:ext cx="714380" cy="714380"/>
          </a:xfrm>
          <a:prstGeom prst="rect">
            <a:avLst/>
          </a:prstGeom>
          <a:noFill/>
        </p:spPr>
      </p:pic>
      <p:pic>
        <p:nvPicPr>
          <p:cNvPr id="54" name="Picture 12" descr="C:\Documents and Settings\PC\Local Settings\Temporary Internet Files\Content.IE5\7SGYBU8N\MC900436378[1]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571736" y="4643446"/>
            <a:ext cx="714380" cy="714380"/>
          </a:xfrm>
          <a:prstGeom prst="rect">
            <a:avLst/>
          </a:prstGeom>
          <a:noFill/>
        </p:spPr>
      </p:pic>
      <p:pic>
        <p:nvPicPr>
          <p:cNvPr id="55" name="Picture 12" descr="C:\Documents and Settings\PC\Local Settings\Temporary Internet Files\Content.IE5\7SGYBU8N\MC900436378[1]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643042" y="5357826"/>
            <a:ext cx="714380" cy="714380"/>
          </a:xfrm>
          <a:prstGeom prst="rect">
            <a:avLst/>
          </a:prstGeom>
          <a:noFill/>
        </p:spPr>
      </p:pic>
      <p:pic>
        <p:nvPicPr>
          <p:cNvPr id="56" name="Picture 12" descr="C:\Documents and Settings\PC\Local Settings\Temporary Internet Files\Content.IE5\7SGYBU8N\MC900436378[1]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143108" y="5357826"/>
            <a:ext cx="714380" cy="714380"/>
          </a:xfrm>
          <a:prstGeom prst="rect">
            <a:avLst/>
          </a:prstGeom>
          <a:noFill/>
        </p:spPr>
      </p:pic>
      <p:pic>
        <p:nvPicPr>
          <p:cNvPr id="2061" name="Picture 13" descr="C:\Documents and Settings\PC\Local Settings\Temporary Internet Files\Content.IE5\Z48TY2BO\MC900030420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357686" y="4857760"/>
            <a:ext cx="571504" cy="844783"/>
          </a:xfrm>
          <a:prstGeom prst="rect">
            <a:avLst/>
          </a:prstGeom>
          <a:noFill/>
        </p:spPr>
      </p:pic>
      <p:pic>
        <p:nvPicPr>
          <p:cNvPr id="58" name="Picture 13" descr="C:\Documents and Settings\PC\Local Settings\Temporary Internet Files\Content.IE5\Z48TY2BO\MC900030420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929190" y="4857760"/>
            <a:ext cx="571504" cy="844783"/>
          </a:xfrm>
          <a:prstGeom prst="rect">
            <a:avLst/>
          </a:prstGeom>
          <a:noFill/>
        </p:spPr>
      </p:pic>
      <p:pic>
        <p:nvPicPr>
          <p:cNvPr id="59" name="Picture 13" descr="C:\Documents and Settings\PC\Local Settings\Temporary Internet Files\Content.IE5\Z48TY2BO\MC900030420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786182" y="4857760"/>
            <a:ext cx="571504" cy="844783"/>
          </a:xfrm>
          <a:prstGeom prst="rect">
            <a:avLst/>
          </a:prstGeom>
          <a:noFill/>
        </p:spPr>
      </p:pic>
      <p:pic>
        <p:nvPicPr>
          <p:cNvPr id="2062" name="Picture 14" descr="C:\Documents and Settings\PC\Local Settings\Temporary Internet Files\Content.IE5\7SGYBU8N\MC900433842[1]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643570" y="4714884"/>
            <a:ext cx="642942" cy="642942"/>
          </a:xfrm>
          <a:prstGeom prst="rect">
            <a:avLst/>
          </a:prstGeom>
          <a:noFill/>
        </p:spPr>
      </p:pic>
      <p:pic>
        <p:nvPicPr>
          <p:cNvPr id="61" name="Picture 14" descr="C:\Documents and Settings\PC\Local Settings\Temporary Internet Files\Content.IE5\7SGYBU8N\MC900433842[1]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286512" y="4714884"/>
            <a:ext cx="642942" cy="642942"/>
          </a:xfrm>
          <a:prstGeom prst="rect">
            <a:avLst/>
          </a:prstGeom>
          <a:noFill/>
        </p:spPr>
      </p:pic>
      <p:pic>
        <p:nvPicPr>
          <p:cNvPr id="62" name="Picture 14" descr="C:\Documents and Settings\PC\Local Settings\Temporary Internet Files\Content.IE5\7SGYBU8N\MC900433842[1]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929454" y="4714884"/>
            <a:ext cx="642942" cy="642942"/>
          </a:xfrm>
          <a:prstGeom prst="rect">
            <a:avLst/>
          </a:prstGeom>
          <a:noFill/>
        </p:spPr>
      </p:pic>
      <p:pic>
        <p:nvPicPr>
          <p:cNvPr id="63" name="Picture 14" descr="C:\Documents and Settings\PC\Local Settings\Temporary Internet Files\Content.IE5\7SGYBU8N\MC900433842[1]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929454" y="5286388"/>
            <a:ext cx="642942" cy="642942"/>
          </a:xfrm>
          <a:prstGeom prst="rect">
            <a:avLst/>
          </a:prstGeom>
          <a:noFill/>
        </p:spPr>
      </p:pic>
      <p:pic>
        <p:nvPicPr>
          <p:cNvPr id="64" name="Picture 14" descr="C:\Documents and Settings\PC\Local Settings\Temporary Internet Files\Content.IE5\7SGYBU8N\MC900433842[1]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286512" y="5286388"/>
            <a:ext cx="642942" cy="642942"/>
          </a:xfrm>
          <a:prstGeom prst="rect">
            <a:avLst/>
          </a:prstGeom>
          <a:noFill/>
        </p:spPr>
      </p:pic>
      <p:pic>
        <p:nvPicPr>
          <p:cNvPr id="65" name="Picture 14" descr="C:\Documents and Settings\PC\Local Settings\Temporary Internet Files\Content.IE5\7SGYBU8N\MC900433842[1]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643570" y="5286388"/>
            <a:ext cx="642942" cy="64294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500042"/>
            <a:ext cx="5715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Rozlož číslo 9 různými způsoby.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7224" y="2000240"/>
            <a:ext cx="5715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accent6">
                    <a:lumMod val="75000"/>
                  </a:schemeClr>
                </a:solidFill>
              </a:rPr>
              <a:t>9</a:t>
            </a:r>
            <a:endParaRPr lang="cs-CZ" sz="5400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 rot="16200000" flipH="1">
            <a:off x="1142976" y="2857496"/>
            <a:ext cx="428628" cy="285752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714348" y="2857496"/>
            <a:ext cx="428628" cy="285752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500034" y="3286124"/>
            <a:ext cx="500066" cy="5715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214414" y="3286124"/>
            <a:ext cx="500066" cy="5715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2786050" y="2000240"/>
            <a:ext cx="5715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accent6">
                    <a:lumMod val="75000"/>
                  </a:schemeClr>
                </a:solidFill>
              </a:rPr>
              <a:t>9</a:t>
            </a:r>
            <a:endParaRPr lang="cs-CZ" sz="5400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18" name="Přímá spojovací čára 17"/>
          <p:cNvCxnSpPr/>
          <p:nvPr/>
        </p:nvCxnSpPr>
        <p:spPr>
          <a:xfrm rot="16200000" flipH="1">
            <a:off x="3071802" y="2857496"/>
            <a:ext cx="428628" cy="285752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2643174" y="2857496"/>
            <a:ext cx="428628" cy="285752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2428860" y="3286124"/>
            <a:ext cx="500066" cy="5715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143240" y="3286124"/>
            <a:ext cx="500066" cy="5715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4786314" y="2000240"/>
            <a:ext cx="5715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accent6">
                    <a:lumMod val="75000"/>
                  </a:schemeClr>
                </a:solidFill>
              </a:rPr>
              <a:t>9</a:t>
            </a:r>
            <a:endParaRPr lang="cs-CZ" sz="5400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23" name="Přímá spojovací čára 22"/>
          <p:cNvCxnSpPr/>
          <p:nvPr/>
        </p:nvCxnSpPr>
        <p:spPr>
          <a:xfrm rot="16200000" flipH="1">
            <a:off x="5072066" y="2857496"/>
            <a:ext cx="428628" cy="285752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>
            <a:off x="4643438" y="2857496"/>
            <a:ext cx="428628" cy="285752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4429124" y="3286124"/>
            <a:ext cx="500066" cy="5715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143504" y="3286124"/>
            <a:ext cx="500066" cy="5715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6858016" y="2000240"/>
            <a:ext cx="5715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accent6">
                    <a:lumMod val="75000"/>
                  </a:schemeClr>
                </a:solidFill>
              </a:rPr>
              <a:t>9</a:t>
            </a:r>
            <a:endParaRPr lang="cs-CZ" sz="5400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28" name="Přímá spojovací čára 27"/>
          <p:cNvCxnSpPr/>
          <p:nvPr/>
        </p:nvCxnSpPr>
        <p:spPr>
          <a:xfrm rot="16200000" flipH="1">
            <a:off x="7143768" y="2857496"/>
            <a:ext cx="428628" cy="285752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5400000">
            <a:off x="6715140" y="2857496"/>
            <a:ext cx="428628" cy="285752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0" name="Obdélník 29"/>
          <p:cNvSpPr/>
          <p:nvPr/>
        </p:nvSpPr>
        <p:spPr>
          <a:xfrm>
            <a:off x="6500826" y="3286124"/>
            <a:ext cx="500066" cy="5715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15206" y="3286124"/>
            <a:ext cx="500066" cy="5715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TextovéPole 46"/>
          <p:cNvSpPr txBox="1"/>
          <p:nvPr/>
        </p:nvSpPr>
        <p:spPr>
          <a:xfrm>
            <a:off x="857224" y="4071942"/>
            <a:ext cx="5715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accent6">
                    <a:lumMod val="75000"/>
                  </a:schemeClr>
                </a:solidFill>
              </a:rPr>
              <a:t>9</a:t>
            </a:r>
            <a:endParaRPr lang="cs-CZ" sz="5400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48" name="Přímá spojovací čára 47"/>
          <p:cNvCxnSpPr/>
          <p:nvPr/>
        </p:nvCxnSpPr>
        <p:spPr>
          <a:xfrm rot="16200000" flipH="1">
            <a:off x="1142976" y="4929198"/>
            <a:ext cx="428628" cy="285752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 rot="5400000">
            <a:off x="714348" y="4929198"/>
            <a:ext cx="428628" cy="285752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0" name="Obdélník 49"/>
          <p:cNvSpPr/>
          <p:nvPr/>
        </p:nvSpPr>
        <p:spPr>
          <a:xfrm>
            <a:off x="500034" y="5357826"/>
            <a:ext cx="500066" cy="5715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1214414" y="5357826"/>
            <a:ext cx="500066" cy="5715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2786050" y="4071942"/>
            <a:ext cx="5715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accent6">
                    <a:lumMod val="75000"/>
                  </a:schemeClr>
                </a:solidFill>
              </a:rPr>
              <a:t>9</a:t>
            </a:r>
            <a:endParaRPr lang="cs-CZ" sz="5400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53" name="Přímá spojovací čára 52"/>
          <p:cNvCxnSpPr/>
          <p:nvPr/>
        </p:nvCxnSpPr>
        <p:spPr>
          <a:xfrm rot="16200000" flipH="1">
            <a:off x="3071802" y="4929198"/>
            <a:ext cx="428628" cy="285752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 rot="5400000">
            <a:off x="2643174" y="4929198"/>
            <a:ext cx="428628" cy="285752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5" name="Obdélník 54"/>
          <p:cNvSpPr/>
          <p:nvPr/>
        </p:nvSpPr>
        <p:spPr>
          <a:xfrm>
            <a:off x="2428860" y="5357826"/>
            <a:ext cx="500066" cy="5715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3143240" y="5357826"/>
            <a:ext cx="500066" cy="5715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TextovéPole 56"/>
          <p:cNvSpPr txBox="1"/>
          <p:nvPr/>
        </p:nvSpPr>
        <p:spPr>
          <a:xfrm>
            <a:off x="4786314" y="4071942"/>
            <a:ext cx="5715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accent6">
                    <a:lumMod val="75000"/>
                  </a:schemeClr>
                </a:solidFill>
              </a:rPr>
              <a:t>9</a:t>
            </a:r>
            <a:endParaRPr lang="cs-CZ" sz="5400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58" name="Přímá spojovací čára 57"/>
          <p:cNvCxnSpPr/>
          <p:nvPr/>
        </p:nvCxnSpPr>
        <p:spPr>
          <a:xfrm rot="16200000" flipH="1">
            <a:off x="5072066" y="4929198"/>
            <a:ext cx="428628" cy="285752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 rot="5400000">
            <a:off x="4643438" y="4929198"/>
            <a:ext cx="428628" cy="285752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0" name="Obdélník 59"/>
          <p:cNvSpPr/>
          <p:nvPr/>
        </p:nvSpPr>
        <p:spPr>
          <a:xfrm>
            <a:off x="4429124" y="5357826"/>
            <a:ext cx="500066" cy="5715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5143504" y="5357826"/>
            <a:ext cx="500066" cy="5715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/>
          <p:cNvSpPr txBox="1"/>
          <p:nvPr/>
        </p:nvSpPr>
        <p:spPr>
          <a:xfrm>
            <a:off x="6858016" y="4071942"/>
            <a:ext cx="5715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accent6">
                    <a:lumMod val="75000"/>
                  </a:schemeClr>
                </a:solidFill>
              </a:rPr>
              <a:t>9</a:t>
            </a:r>
            <a:endParaRPr lang="cs-CZ" sz="5400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63" name="Přímá spojovací čára 62"/>
          <p:cNvCxnSpPr/>
          <p:nvPr/>
        </p:nvCxnSpPr>
        <p:spPr>
          <a:xfrm rot="16200000" flipH="1">
            <a:off x="7143768" y="4929198"/>
            <a:ext cx="428628" cy="285752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 rot="5400000">
            <a:off x="6715140" y="4929198"/>
            <a:ext cx="428628" cy="285752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5" name="Obdélník 64"/>
          <p:cNvSpPr/>
          <p:nvPr/>
        </p:nvSpPr>
        <p:spPr>
          <a:xfrm>
            <a:off x="6500826" y="5357826"/>
            <a:ext cx="500066" cy="5715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7215206" y="5357826"/>
            <a:ext cx="500066" cy="5715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Rovnoramenný trojúhelník 66"/>
          <p:cNvSpPr/>
          <p:nvPr/>
        </p:nvSpPr>
        <p:spPr>
          <a:xfrm>
            <a:off x="1142976" y="1000108"/>
            <a:ext cx="571504" cy="571504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Rovnoramenný trojúhelník 67"/>
          <p:cNvSpPr/>
          <p:nvPr/>
        </p:nvSpPr>
        <p:spPr>
          <a:xfrm>
            <a:off x="1928794" y="1000108"/>
            <a:ext cx="571504" cy="571504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Rovnoramenný trojúhelník 68"/>
          <p:cNvSpPr/>
          <p:nvPr/>
        </p:nvSpPr>
        <p:spPr>
          <a:xfrm>
            <a:off x="2714612" y="1000108"/>
            <a:ext cx="571504" cy="571504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Rovnoramenný trojúhelník 69"/>
          <p:cNvSpPr/>
          <p:nvPr/>
        </p:nvSpPr>
        <p:spPr>
          <a:xfrm>
            <a:off x="3500430" y="1000108"/>
            <a:ext cx="571504" cy="571504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Rovnoramenný trojúhelník 70"/>
          <p:cNvSpPr/>
          <p:nvPr/>
        </p:nvSpPr>
        <p:spPr>
          <a:xfrm>
            <a:off x="4214810" y="1000108"/>
            <a:ext cx="571504" cy="571504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Rovnoramenný trojúhelník 71"/>
          <p:cNvSpPr/>
          <p:nvPr/>
        </p:nvSpPr>
        <p:spPr>
          <a:xfrm>
            <a:off x="5000628" y="1000108"/>
            <a:ext cx="571504" cy="571504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Rovnoramenný trojúhelník 72"/>
          <p:cNvSpPr/>
          <p:nvPr/>
        </p:nvSpPr>
        <p:spPr>
          <a:xfrm>
            <a:off x="5715008" y="1000108"/>
            <a:ext cx="571504" cy="571504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Rovnoramenný trojúhelník 73"/>
          <p:cNvSpPr/>
          <p:nvPr/>
        </p:nvSpPr>
        <p:spPr>
          <a:xfrm>
            <a:off x="6429388" y="1000108"/>
            <a:ext cx="571504" cy="571504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Rovnoramenný trojúhelník 74"/>
          <p:cNvSpPr/>
          <p:nvPr/>
        </p:nvSpPr>
        <p:spPr>
          <a:xfrm>
            <a:off x="7143768" y="1000108"/>
            <a:ext cx="571504" cy="571504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142976" y="1500174"/>
            <a:ext cx="6400800" cy="2706066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Ilustrace: www.ofice.microsoft.com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14546" y="642918"/>
            <a:ext cx="4214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ZDROJE: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75986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230</TotalTime>
  <Words>185</Words>
  <Application>Microsoft Office PowerPoint</Application>
  <PresentationFormat>Předvádění na obrazovce (4:3)</PresentationFormat>
  <Paragraphs>57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kralikova</cp:lastModifiedBy>
  <cp:revision>32</cp:revision>
  <dcterms:modified xsi:type="dcterms:W3CDTF">2012-03-12T12:44:42Z</dcterms:modified>
</cp:coreProperties>
</file>