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9"/>
  </p:notesMasterIdLst>
  <p:sldIdLst>
    <p:sldId id="257" r:id="rId2"/>
    <p:sldId id="258" r:id="rId3"/>
    <p:sldId id="260" r:id="rId4"/>
    <p:sldId id="261" r:id="rId5"/>
    <p:sldId id="262" r:id="rId6"/>
    <p:sldId id="263" r:id="rId7"/>
    <p:sldId id="264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C89EF96-8CEA-46FF-86C4-4CE0E7609802}" styleName="Světlý styl 3 – zvýraznění 1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2552" autoAdjust="0"/>
  </p:normalViewPr>
  <p:slideViewPr>
    <p:cSldViewPr>
      <p:cViewPr varScale="1">
        <p:scale>
          <a:sx n="73" d="100"/>
          <a:sy n="73" d="100"/>
        </p:scale>
        <p:origin x="-107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VY_32_INOVACE_3/10_ POČÍTÁNÍ V OBORU 0 - 9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ŠKOLY:MŠ a ZŠ, Veselí nad Moravou, Kollárova 1045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err="1" smtClean="0"/>
            <a:t>AUTOR:Mgr</a:t>
          </a:r>
          <a:r>
            <a:rPr lang="cs-CZ" sz="2000" dirty="0" smtClean="0"/>
            <a:t>. Kamila Říhová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Počítání v oboru 0 - 9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smtClean="0"/>
            <a:t>ČÍSLO PROJEKTU:CZ.1.07/1.4.00/21.0822 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C52F17BB-D9FC-46ED-9519-8A879A1186C5}" type="presOf" srcId="{4C35D32F-0EAB-4CD7-82EE-45574DC2A586}" destId="{890E4F0B-2866-4A3F-A3C7-2A14B1797930}" srcOrd="1" destOrd="0" presId="urn:microsoft.com/office/officeart/2005/8/layout/target3"/>
    <dgm:cxn modelId="{8E597AA5-CF0A-4920-A5E1-68F9788C9B04}" type="presOf" srcId="{D8197B8C-B260-4A16-BDF4-0947B075E274}" destId="{25B08C86-7E15-44DC-BE7F-FFB55DD49D12}" srcOrd="0" destOrd="0" presId="urn:microsoft.com/office/officeart/2005/8/layout/target3"/>
    <dgm:cxn modelId="{3164934D-154E-4A77-A08B-DB5D7B5911DC}" type="presOf" srcId="{D1D4F407-5343-4D3F-B5B9-D407B03CAEB4}" destId="{D005CE8C-CC26-4C3E-AC11-E15060ECD759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93B5646A-9251-4BDA-88A8-F412ED9F5681}" type="presOf" srcId="{D1D4F407-5343-4D3F-B5B9-D407B03CAEB4}" destId="{AED2198E-93D5-4001-81B4-73124B309672}" srcOrd="1" destOrd="0" presId="urn:microsoft.com/office/officeart/2005/8/layout/target3"/>
    <dgm:cxn modelId="{7AFE5D79-A67D-45E1-BD6B-09562ECB0B44}" type="presOf" srcId="{D1B46980-6531-4606-95E6-44980827E919}" destId="{6140AFEC-043D-4C43-A2F9-D0F5331DF3A3}" srcOrd="0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20089299-7E4D-4631-AEE6-CFD475CB2E0B}" type="presOf" srcId="{D1B46980-6531-4606-95E6-44980827E919}" destId="{2BE915AB-18AA-4053-B92C-3BFC9ED204BB}" srcOrd="1" destOrd="0" presId="urn:microsoft.com/office/officeart/2005/8/layout/target3"/>
    <dgm:cxn modelId="{A58D0698-6286-4F60-BB15-763C89ADD97C}" type="presOf" srcId="{4C35D32F-0EAB-4CD7-82EE-45574DC2A586}" destId="{8BEBB6EC-1DAA-4CAC-8A25-BC0FCBD5DBD5}" srcOrd="0" destOrd="0" presId="urn:microsoft.com/office/officeart/2005/8/layout/target3"/>
    <dgm:cxn modelId="{468DCCB1-E8AC-4A7A-AA7F-2FC6233A1146}" type="presOf" srcId="{B651F6E3-6281-48DB-9319-2AEAFDAE7572}" destId="{619D679B-A015-4ECF-8348-D1034C574F40}" srcOrd="0" destOrd="0" presId="urn:microsoft.com/office/officeart/2005/8/layout/target3"/>
    <dgm:cxn modelId="{7D8B0089-4941-4433-AAAE-702573EF02E3}" type="presOf" srcId="{D8197B8C-B260-4A16-BDF4-0947B075E274}" destId="{5A5FFA88-C948-4069-8E93-59FA12366E83}" srcOrd="1" destOrd="0" presId="urn:microsoft.com/office/officeart/2005/8/layout/target3"/>
    <dgm:cxn modelId="{716E9E01-CCC1-45D6-96F7-238C583054BF}" type="presOf" srcId="{757F3AB3-0718-4624-B441-E567A8F0AB56}" destId="{333A1088-737F-45CB-B68E-254E46348037}" srcOrd="0" destOrd="0" presId="urn:microsoft.com/office/officeart/2005/8/layout/target3"/>
    <dgm:cxn modelId="{CE6CBA50-0443-4241-B08D-E2F2408B4C1A}" type="presOf" srcId="{B651F6E3-6281-48DB-9319-2AEAFDAE7572}" destId="{6BB5E863-4638-4E1D-BFDE-399D028AC4ED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1E8A47E1-507A-4188-A24E-60173902F793}" type="presParOf" srcId="{333A1088-737F-45CB-B68E-254E46348037}" destId="{F5ABB229-8D3B-4694-996A-96F23CF14429}" srcOrd="0" destOrd="0" presId="urn:microsoft.com/office/officeart/2005/8/layout/target3"/>
    <dgm:cxn modelId="{EC89EA12-7299-45DE-AF9A-8964E824A1C8}" type="presParOf" srcId="{333A1088-737F-45CB-B68E-254E46348037}" destId="{F41139FD-01EE-4571-8B17-4FB00FC51163}" srcOrd="1" destOrd="0" presId="urn:microsoft.com/office/officeart/2005/8/layout/target3"/>
    <dgm:cxn modelId="{D2F4CB33-A669-40EA-B464-E3BA5EB40446}" type="presParOf" srcId="{333A1088-737F-45CB-B68E-254E46348037}" destId="{D005CE8C-CC26-4C3E-AC11-E15060ECD759}" srcOrd="2" destOrd="0" presId="urn:microsoft.com/office/officeart/2005/8/layout/target3"/>
    <dgm:cxn modelId="{4F44953A-D88C-4B05-B681-95C9F852CC41}" type="presParOf" srcId="{333A1088-737F-45CB-B68E-254E46348037}" destId="{2C702D82-9B77-49B7-9568-BB8EB47C3372}" srcOrd="3" destOrd="0" presId="urn:microsoft.com/office/officeart/2005/8/layout/target3"/>
    <dgm:cxn modelId="{5336528C-A18D-4567-BB87-DEDDD67E5003}" type="presParOf" srcId="{333A1088-737F-45CB-B68E-254E46348037}" destId="{A52A0455-90FF-4808-ABD0-F02540D31D5A}" srcOrd="4" destOrd="0" presId="urn:microsoft.com/office/officeart/2005/8/layout/target3"/>
    <dgm:cxn modelId="{7FE3420D-F306-444B-8484-7E78E88D89A6}" type="presParOf" srcId="{333A1088-737F-45CB-B68E-254E46348037}" destId="{6140AFEC-043D-4C43-A2F9-D0F5331DF3A3}" srcOrd="5" destOrd="0" presId="urn:microsoft.com/office/officeart/2005/8/layout/target3"/>
    <dgm:cxn modelId="{C60BD38B-9F24-402E-B42A-12C5C37B1FC1}" type="presParOf" srcId="{333A1088-737F-45CB-B68E-254E46348037}" destId="{9358AC05-5D7D-4327-9F80-1AD486AEA664}" srcOrd="6" destOrd="0" presId="urn:microsoft.com/office/officeart/2005/8/layout/target3"/>
    <dgm:cxn modelId="{F927DDD5-1F18-4537-BCAF-977F36547042}" type="presParOf" srcId="{333A1088-737F-45CB-B68E-254E46348037}" destId="{313FC574-E1CD-4FB4-B054-0B805CE0447D}" srcOrd="7" destOrd="0" presId="urn:microsoft.com/office/officeart/2005/8/layout/target3"/>
    <dgm:cxn modelId="{26C38411-53EE-40F6-A132-16F095372D73}" type="presParOf" srcId="{333A1088-737F-45CB-B68E-254E46348037}" destId="{619D679B-A015-4ECF-8348-D1034C574F40}" srcOrd="8" destOrd="0" presId="urn:microsoft.com/office/officeart/2005/8/layout/target3"/>
    <dgm:cxn modelId="{CCBF6B5A-D9A2-48B7-A2B6-61C646476161}" type="presParOf" srcId="{333A1088-737F-45CB-B68E-254E46348037}" destId="{322283A8-4A27-4CDA-BAE3-F381106A9174}" srcOrd="9" destOrd="0" presId="urn:microsoft.com/office/officeart/2005/8/layout/target3"/>
    <dgm:cxn modelId="{EDF75D08-8945-4B2B-AB70-B4B2791191B4}" type="presParOf" srcId="{333A1088-737F-45CB-B68E-254E46348037}" destId="{FFC9F71D-1B4F-4AD9-A4A6-86ADEFC8AF5C}" srcOrd="10" destOrd="0" presId="urn:microsoft.com/office/officeart/2005/8/layout/target3"/>
    <dgm:cxn modelId="{3D5FA464-9A9D-4D02-BFD0-C003328DA118}" type="presParOf" srcId="{333A1088-737F-45CB-B68E-254E46348037}" destId="{25B08C86-7E15-44DC-BE7F-FFB55DD49D12}" srcOrd="11" destOrd="0" presId="urn:microsoft.com/office/officeart/2005/8/layout/target3"/>
    <dgm:cxn modelId="{A8B3E922-36DA-4A3D-9A79-EF497FF0817E}" type="presParOf" srcId="{333A1088-737F-45CB-B68E-254E46348037}" destId="{76644BE8-9D7C-4C09-B250-3D10AF48CBB7}" srcOrd="12" destOrd="0" presId="urn:microsoft.com/office/officeart/2005/8/layout/target3"/>
    <dgm:cxn modelId="{57873803-F665-457B-9DD7-28C89F4CF076}" type="presParOf" srcId="{333A1088-737F-45CB-B68E-254E46348037}" destId="{EE85B701-7295-41C0-BA7A-34D3756A2AE6}" srcOrd="13" destOrd="0" presId="urn:microsoft.com/office/officeart/2005/8/layout/target3"/>
    <dgm:cxn modelId="{9F2D48AB-687F-495E-BD6A-8BE6B9F7BD2C}" type="presParOf" srcId="{333A1088-737F-45CB-B68E-254E46348037}" destId="{8BEBB6EC-1DAA-4CAC-8A25-BC0FCBD5DBD5}" srcOrd="14" destOrd="0" presId="urn:microsoft.com/office/officeart/2005/8/layout/target3"/>
    <dgm:cxn modelId="{67BF6CA4-2550-4FDF-A513-209A9921D4CE}" type="presParOf" srcId="{333A1088-737F-45CB-B68E-254E46348037}" destId="{AED2198E-93D5-4001-81B4-73124B309672}" srcOrd="15" destOrd="0" presId="urn:microsoft.com/office/officeart/2005/8/layout/target3"/>
    <dgm:cxn modelId="{86793939-9F17-4999-AF9E-9924CC7C051F}" type="presParOf" srcId="{333A1088-737F-45CB-B68E-254E46348037}" destId="{2BE915AB-18AA-4053-B92C-3BFC9ED204BB}" srcOrd="16" destOrd="0" presId="urn:microsoft.com/office/officeart/2005/8/layout/target3"/>
    <dgm:cxn modelId="{86C1B5DC-4865-4B4E-A921-DEFFF65ED692}" type="presParOf" srcId="{333A1088-737F-45CB-B68E-254E46348037}" destId="{6BB5E863-4638-4E1D-BFDE-399D028AC4ED}" srcOrd="17" destOrd="0" presId="urn:microsoft.com/office/officeart/2005/8/layout/target3"/>
    <dgm:cxn modelId="{76C4D04B-AA1A-4836-8029-54E64E2BE54F}" type="presParOf" srcId="{333A1088-737F-45CB-B68E-254E46348037}" destId="{5A5FFA88-C948-4069-8E93-59FA12366E83}" srcOrd="18" destOrd="0" presId="urn:microsoft.com/office/officeart/2005/8/layout/target3"/>
    <dgm:cxn modelId="{FE89A2B1-D01B-4BFB-A0BE-94021BB997A8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ŠKOLY:MŠ a ZŠ, Veselí nad Moravou, Kollárova 1045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err="1" smtClean="0"/>
            <a:t>AUTOR:Mgr</a:t>
          </a:r>
          <a:r>
            <a:rPr lang="cs-CZ" sz="2000" kern="1200" dirty="0" smtClean="0"/>
            <a:t>. Kamila Říhová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</a:t>
          </a:r>
          <a:r>
            <a:rPr lang="cs-CZ" sz="2000" kern="1200" baseline="0" dirty="0" smtClean="0"/>
            <a:t> VY_32_INOVACE_3/10_ POČÍTÁNÍ V OBORU 0 - 9</a:t>
          </a:r>
          <a:endParaRPr lang="cs-CZ" sz="2000" kern="1200" dirty="0"/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Počítání v oboru 0 - 9</a:t>
          </a:r>
          <a:endParaRPr lang="cs-CZ" sz="2000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smtClean="0"/>
            <a:t>ČÍSLO PROJEKTU:CZ.1.07/1.4.00/21.0822  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AB0F4BF-1E9B-4743-9C33-DA12CA51EFF0}" type="datetimeFigureOut">
              <a:rPr lang="cs-CZ" smtClean="0"/>
              <a:pPr/>
              <a:t>21.3.2012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96A979D-AF8C-4489-959D-ACCF7E70FF7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280922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pPr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783402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21.3.2012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21.3.2012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21.3.2012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21.3.2012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21.3.2012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21.3.2012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21.3.2012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656870830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791068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>
            <a:normAutofit fontScale="92500" lnSpcReduction="20000"/>
          </a:bodyPr>
          <a:lstStyle/>
          <a:p>
            <a:r>
              <a:rPr lang="cs-CZ" dirty="0" smtClean="0"/>
              <a:t>Materiál je vhodný do matematiky pro žáky základní školy praktické ve 2. ročníku. Slouží k procvičování sčítání a odčítání v oboru 0-9.</a:t>
            </a:r>
          </a:p>
          <a:p>
            <a:r>
              <a:rPr lang="cs-CZ" dirty="0" smtClean="0"/>
              <a:t>Materiál slouží pro práci na interaktivní tabuli</a:t>
            </a:r>
            <a:r>
              <a:rPr lang="cs-CZ" dirty="0" smtClean="0"/>
              <a:t>.</a:t>
            </a:r>
          </a:p>
          <a:p>
            <a:r>
              <a:rPr lang="cs-CZ" dirty="0" smtClean="0"/>
              <a:t>Učitel pomáhá při čtení zadaných úkolů a dohlíží na správnost plnění. Úkoly žáci zvládali bez obtíží, správně u dominových karet využívali záměny sčítanců, bez problémů řešili i úkol na dočítání a </a:t>
            </a:r>
            <a:r>
              <a:rPr lang="cs-CZ" smtClean="0"/>
              <a:t>slovní úkol.</a:t>
            </a:r>
            <a:endParaRPr lang="cs-CZ" dirty="0" smtClean="0"/>
          </a:p>
          <a:p>
            <a:r>
              <a:rPr lang="cs-CZ" dirty="0" smtClean="0"/>
              <a:t>Vytvořeno: prosinec 2011.</a:t>
            </a:r>
          </a:p>
          <a:p>
            <a:r>
              <a:rPr lang="cs-CZ" dirty="0" smtClean="0"/>
              <a:t>Ověřeno: 21.března 2012.</a:t>
            </a:r>
          </a:p>
          <a:p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20503037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857224" y="642918"/>
            <a:ext cx="57150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Zapiš 2 příklady na sčítání ke každé kartě.</a:t>
            </a:r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928662" y="1214422"/>
            <a:ext cx="1000132" cy="1000132"/>
          </a:xfrm>
          <a:prstGeom prst="rect">
            <a:avLst/>
          </a:prstGeom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1928794" y="1214422"/>
            <a:ext cx="1000132" cy="1000132"/>
          </a:xfrm>
          <a:prstGeom prst="rect">
            <a:avLst/>
          </a:prstGeom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Elipsa 6"/>
          <p:cNvSpPr/>
          <p:nvPr/>
        </p:nvSpPr>
        <p:spPr>
          <a:xfrm>
            <a:off x="1357290" y="1571612"/>
            <a:ext cx="214314" cy="214314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Elipsa 7"/>
          <p:cNvSpPr/>
          <p:nvPr/>
        </p:nvSpPr>
        <p:spPr>
          <a:xfrm>
            <a:off x="2000232" y="1285860"/>
            <a:ext cx="214314" cy="214314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Elipsa 8"/>
          <p:cNvSpPr/>
          <p:nvPr/>
        </p:nvSpPr>
        <p:spPr>
          <a:xfrm>
            <a:off x="2000232" y="1571612"/>
            <a:ext cx="214314" cy="214314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Elipsa 9"/>
          <p:cNvSpPr/>
          <p:nvPr/>
        </p:nvSpPr>
        <p:spPr>
          <a:xfrm>
            <a:off x="2000232" y="1857364"/>
            <a:ext cx="214314" cy="214314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Elipsa 10"/>
          <p:cNvSpPr/>
          <p:nvPr/>
        </p:nvSpPr>
        <p:spPr>
          <a:xfrm>
            <a:off x="2643174" y="1285860"/>
            <a:ext cx="214314" cy="214314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Elipsa 11"/>
          <p:cNvSpPr/>
          <p:nvPr/>
        </p:nvSpPr>
        <p:spPr>
          <a:xfrm>
            <a:off x="2643174" y="1571612"/>
            <a:ext cx="214314" cy="214314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Elipsa 12"/>
          <p:cNvSpPr/>
          <p:nvPr/>
        </p:nvSpPr>
        <p:spPr>
          <a:xfrm>
            <a:off x="2643174" y="1857364"/>
            <a:ext cx="214314" cy="214314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Elipsa 13"/>
          <p:cNvSpPr/>
          <p:nvPr/>
        </p:nvSpPr>
        <p:spPr>
          <a:xfrm>
            <a:off x="2357422" y="1428736"/>
            <a:ext cx="214314" cy="214314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Elipsa 14"/>
          <p:cNvSpPr/>
          <p:nvPr/>
        </p:nvSpPr>
        <p:spPr>
          <a:xfrm>
            <a:off x="2357422" y="1714488"/>
            <a:ext cx="214314" cy="214314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bdélník 15"/>
          <p:cNvSpPr/>
          <p:nvPr/>
        </p:nvSpPr>
        <p:spPr>
          <a:xfrm>
            <a:off x="928662" y="2428868"/>
            <a:ext cx="1000132" cy="1000132"/>
          </a:xfrm>
          <a:prstGeom prst="rect">
            <a:avLst/>
          </a:prstGeom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bdélník 16"/>
          <p:cNvSpPr/>
          <p:nvPr/>
        </p:nvSpPr>
        <p:spPr>
          <a:xfrm>
            <a:off x="1928794" y="2428868"/>
            <a:ext cx="1000132" cy="1000132"/>
          </a:xfrm>
          <a:prstGeom prst="rect">
            <a:avLst/>
          </a:prstGeom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Elipsa 17"/>
          <p:cNvSpPr/>
          <p:nvPr/>
        </p:nvSpPr>
        <p:spPr>
          <a:xfrm>
            <a:off x="1142976" y="2571744"/>
            <a:ext cx="214314" cy="214314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Elipsa 18"/>
          <p:cNvSpPr/>
          <p:nvPr/>
        </p:nvSpPr>
        <p:spPr>
          <a:xfrm>
            <a:off x="2000232" y="2500306"/>
            <a:ext cx="214314" cy="214314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Elipsa 19"/>
          <p:cNvSpPr/>
          <p:nvPr/>
        </p:nvSpPr>
        <p:spPr>
          <a:xfrm>
            <a:off x="2000232" y="2786058"/>
            <a:ext cx="214314" cy="214314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Elipsa 20"/>
          <p:cNvSpPr/>
          <p:nvPr/>
        </p:nvSpPr>
        <p:spPr>
          <a:xfrm>
            <a:off x="2000232" y="3071810"/>
            <a:ext cx="214314" cy="214314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Elipsa 21"/>
          <p:cNvSpPr/>
          <p:nvPr/>
        </p:nvSpPr>
        <p:spPr>
          <a:xfrm>
            <a:off x="2643174" y="2500306"/>
            <a:ext cx="214314" cy="214314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Elipsa 22"/>
          <p:cNvSpPr/>
          <p:nvPr/>
        </p:nvSpPr>
        <p:spPr>
          <a:xfrm>
            <a:off x="2643174" y="2786058"/>
            <a:ext cx="214314" cy="214314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Elipsa 23"/>
          <p:cNvSpPr/>
          <p:nvPr/>
        </p:nvSpPr>
        <p:spPr>
          <a:xfrm>
            <a:off x="2643174" y="3071810"/>
            <a:ext cx="214314" cy="214314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Elipsa 25"/>
          <p:cNvSpPr/>
          <p:nvPr/>
        </p:nvSpPr>
        <p:spPr>
          <a:xfrm>
            <a:off x="2357422" y="2786058"/>
            <a:ext cx="214314" cy="214314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Obdélník 26"/>
          <p:cNvSpPr/>
          <p:nvPr/>
        </p:nvSpPr>
        <p:spPr>
          <a:xfrm>
            <a:off x="928662" y="3643314"/>
            <a:ext cx="1000132" cy="1000132"/>
          </a:xfrm>
          <a:prstGeom prst="rect">
            <a:avLst/>
          </a:prstGeom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Obdélník 27"/>
          <p:cNvSpPr/>
          <p:nvPr/>
        </p:nvSpPr>
        <p:spPr>
          <a:xfrm>
            <a:off x="1928794" y="3643314"/>
            <a:ext cx="1000132" cy="1000132"/>
          </a:xfrm>
          <a:prstGeom prst="rect">
            <a:avLst/>
          </a:prstGeom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Elipsa 28"/>
          <p:cNvSpPr/>
          <p:nvPr/>
        </p:nvSpPr>
        <p:spPr>
          <a:xfrm>
            <a:off x="1357290" y="4000504"/>
            <a:ext cx="214314" cy="214314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Elipsa 29"/>
          <p:cNvSpPr/>
          <p:nvPr/>
        </p:nvSpPr>
        <p:spPr>
          <a:xfrm>
            <a:off x="2000232" y="3714752"/>
            <a:ext cx="214314" cy="214314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Elipsa 30"/>
          <p:cNvSpPr/>
          <p:nvPr/>
        </p:nvSpPr>
        <p:spPr>
          <a:xfrm>
            <a:off x="2000232" y="4000504"/>
            <a:ext cx="214314" cy="214314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2" name="Elipsa 31"/>
          <p:cNvSpPr/>
          <p:nvPr/>
        </p:nvSpPr>
        <p:spPr>
          <a:xfrm>
            <a:off x="2000232" y="4286256"/>
            <a:ext cx="214314" cy="214314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3" name="Elipsa 32"/>
          <p:cNvSpPr/>
          <p:nvPr/>
        </p:nvSpPr>
        <p:spPr>
          <a:xfrm>
            <a:off x="2643174" y="3714752"/>
            <a:ext cx="214314" cy="214314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4" name="Elipsa 33"/>
          <p:cNvSpPr/>
          <p:nvPr/>
        </p:nvSpPr>
        <p:spPr>
          <a:xfrm>
            <a:off x="2643174" y="4000504"/>
            <a:ext cx="214314" cy="214314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5" name="Elipsa 34"/>
          <p:cNvSpPr/>
          <p:nvPr/>
        </p:nvSpPr>
        <p:spPr>
          <a:xfrm>
            <a:off x="2643174" y="4286256"/>
            <a:ext cx="214314" cy="214314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8" name="Obdélník 37"/>
          <p:cNvSpPr/>
          <p:nvPr/>
        </p:nvSpPr>
        <p:spPr>
          <a:xfrm>
            <a:off x="928662" y="4857760"/>
            <a:ext cx="1000132" cy="1000132"/>
          </a:xfrm>
          <a:prstGeom prst="rect">
            <a:avLst/>
          </a:prstGeom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9" name="Obdélník 38"/>
          <p:cNvSpPr/>
          <p:nvPr/>
        </p:nvSpPr>
        <p:spPr>
          <a:xfrm>
            <a:off x="1928794" y="4857760"/>
            <a:ext cx="1000132" cy="1000132"/>
          </a:xfrm>
          <a:prstGeom prst="rect">
            <a:avLst/>
          </a:prstGeom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0" name="Elipsa 39"/>
          <p:cNvSpPr/>
          <p:nvPr/>
        </p:nvSpPr>
        <p:spPr>
          <a:xfrm>
            <a:off x="1357290" y="5214950"/>
            <a:ext cx="214314" cy="214314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1" name="Elipsa 40"/>
          <p:cNvSpPr/>
          <p:nvPr/>
        </p:nvSpPr>
        <p:spPr>
          <a:xfrm>
            <a:off x="2000232" y="4929198"/>
            <a:ext cx="214314" cy="214314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3" name="Elipsa 42"/>
          <p:cNvSpPr/>
          <p:nvPr/>
        </p:nvSpPr>
        <p:spPr>
          <a:xfrm>
            <a:off x="2000232" y="5500702"/>
            <a:ext cx="214314" cy="214314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4" name="Elipsa 43"/>
          <p:cNvSpPr/>
          <p:nvPr/>
        </p:nvSpPr>
        <p:spPr>
          <a:xfrm>
            <a:off x="2643174" y="4929198"/>
            <a:ext cx="214314" cy="214314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6" name="Elipsa 45"/>
          <p:cNvSpPr/>
          <p:nvPr/>
        </p:nvSpPr>
        <p:spPr>
          <a:xfrm>
            <a:off x="2643174" y="5500702"/>
            <a:ext cx="214314" cy="214314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9" name="Elipsa 48"/>
          <p:cNvSpPr/>
          <p:nvPr/>
        </p:nvSpPr>
        <p:spPr>
          <a:xfrm>
            <a:off x="1500166" y="3000372"/>
            <a:ext cx="214314" cy="214314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0" name="Elipsa 49"/>
          <p:cNvSpPr/>
          <p:nvPr/>
        </p:nvSpPr>
        <p:spPr>
          <a:xfrm>
            <a:off x="1142976" y="3714752"/>
            <a:ext cx="214314" cy="214314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1" name="Elipsa 50"/>
          <p:cNvSpPr/>
          <p:nvPr/>
        </p:nvSpPr>
        <p:spPr>
          <a:xfrm>
            <a:off x="1571604" y="4286256"/>
            <a:ext cx="214314" cy="214314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2" name="Elipsa 51"/>
          <p:cNvSpPr/>
          <p:nvPr/>
        </p:nvSpPr>
        <p:spPr>
          <a:xfrm>
            <a:off x="2357422" y="5214950"/>
            <a:ext cx="214314" cy="214314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3" name="Obdélník 52"/>
          <p:cNvSpPr/>
          <p:nvPr/>
        </p:nvSpPr>
        <p:spPr>
          <a:xfrm>
            <a:off x="928662" y="4857760"/>
            <a:ext cx="1000132" cy="1000132"/>
          </a:xfrm>
          <a:prstGeom prst="rect">
            <a:avLst/>
          </a:prstGeom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4" name="Elipsa 53"/>
          <p:cNvSpPr/>
          <p:nvPr/>
        </p:nvSpPr>
        <p:spPr>
          <a:xfrm>
            <a:off x="1000100" y="4929198"/>
            <a:ext cx="214314" cy="214314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5" name="Elipsa 54"/>
          <p:cNvSpPr/>
          <p:nvPr/>
        </p:nvSpPr>
        <p:spPr>
          <a:xfrm>
            <a:off x="1000100" y="5500702"/>
            <a:ext cx="214314" cy="214314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6" name="Elipsa 55"/>
          <p:cNvSpPr/>
          <p:nvPr/>
        </p:nvSpPr>
        <p:spPr>
          <a:xfrm>
            <a:off x="1643042" y="4929198"/>
            <a:ext cx="214314" cy="214314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7" name="Elipsa 56"/>
          <p:cNvSpPr/>
          <p:nvPr/>
        </p:nvSpPr>
        <p:spPr>
          <a:xfrm>
            <a:off x="1643042" y="5500702"/>
            <a:ext cx="214314" cy="214314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60" name="Přímá spojovací čára 59"/>
          <p:cNvCxnSpPr/>
          <p:nvPr/>
        </p:nvCxnSpPr>
        <p:spPr>
          <a:xfrm>
            <a:off x="4214810" y="1571612"/>
            <a:ext cx="2571768" cy="1588"/>
          </a:xfrm>
          <a:prstGeom prst="line">
            <a:avLst/>
          </a:prstGeom>
          <a:ln w="25400">
            <a:solidFill>
              <a:srgbClr val="7030A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3" name="Přímá spojovací čára 62"/>
          <p:cNvCxnSpPr/>
          <p:nvPr/>
        </p:nvCxnSpPr>
        <p:spPr>
          <a:xfrm>
            <a:off x="4214810" y="2143116"/>
            <a:ext cx="2571768" cy="1588"/>
          </a:xfrm>
          <a:prstGeom prst="line">
            <a:avLst/>
          </a:prstGeom>
          <a:ln w="25400">
            <a:solidFill>
              <a:srgbClr val="7030A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4" name="Přímá spojovací čára 63"/>
          <p:cNvCxnSpPr/>
          <p:nvPr/>
        </p:nvCxnSpPr>
        <p:spPr>
          <a:xfrm>
            <a:off x="4214810" y="2857496"/>
            <a:ext cx="2571768" cy="1588"/>
          </a:xfrm>
          <a:prstGeom prst="line">
            <a:avLst/>
          </a:prstGeom>
          <a:ln w="25400">
            <a:solidFill>
              <a:schemeClr val="accent3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5" name="Přímá spojovací čára 64"/>
          <p:cNvCxnSpPr/>
          <p:nvPr/>
        </p:nvCxnSpPr>
        <p:spPr>
          <a:xfrm>
            <a:off x="4214810" y="3429000"/>
            <a:ext cx="2571768" cy="1588"/>
          </a:xfrm>
          <a:prstGeom prst="line">
            <a:avLst/>
          </a:prstGeom>
          <a:ln w="25400">
            <a:solidFill>
              <a:schemeClr val="accent3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6" name="Přímá spojovací čára 65"/>
          <p:cNvCxnSpPr/>
          <p:nvPr/>
        </p:nvCxnSpPr>
        <p:spPr>
          <a:xfrm>
            <a:off x="4214810" y="4071942"/>
            <a:ext cx="2571768" cy="1588"/>
          </a:xfrm>
          <a:prstGeom prst="line">
            <a:avLst/>
          </a:prstGeom>
          <a:ln w="25400">
            <a:solidFill>
              <a:schemeClr val="accent2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7" name="Přímá spojovací čára 66"/>
          <p:cNvCxnSpPr/>
          <p:nvPr/>
        </p:nvCxnSpPr>
        <p:spPr>
          <a:xfrm>
            <a:off x="4214810" y="4643446"/>
            <a:ext cx="2571768" cy="1588"/>
          </a:xfrm>
          <a:prstGeom prst="line">
            <a:avLst/>
          </a:prstGeom>
          <a:ln w="25400">
            <a:solidFill>
              <a:schemeClr val="accent2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8" name="Přímá spojovací čára 67"/>
          <p:cNvCxnSpPr/>
          <p:nvPr/>
        </p:nvCxnSpPr>
        <p:spPr>
          <a:xfrm>
            <a:off x="4214810" y="5214950"/>
            <a:ext cx="2571768" cy="1588"/>
          </a:xfrm>
          <a:prstGeom prst="line">
            <a:avLst/>
          </a:prstGeom>
          <a:ln w="25400">
            <a:solidFill>
              <a:srgbClr val="FFC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9" name="Přímá spojovací čára 68"/>
          <p:cNvCxnSpPr/>
          <p:nvPr/>
        </p:nvCxnSpPr>
        <p:spPr>
          <a:xfrm>
            <a:off x="4214810" y="5786454"/>
            <a:ext cx="2571768" cy="1588"/>
          </a:xfrm>
          <a:prstGeom prst="line">
            <a:avLst/>
          </a:prstGeom>
          <a:ln w="25400">
            <a:solidFill>
              <a:srgbClr val="FFC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928662" y="857232"/>
            <a:ext cx="500066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Dokresli do 9, zapiš číslo, které chybí.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1000100" y="1571612"/>
            <a:ext cx="635798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3 +      = 9</a:t>
            </a:r>
            <a:endParaRPr lang="cs-CZ" sz="2800" dirty="0"/>
          </a:p>
        </p:txBody>
      </p:sp>
      <p:sp>
        <p:nvSpPr>
          <p:cNvPr id="6" name="Elipsa 5"/>
          <p:cNvSpPr/>
          <p:nvPr/>
        </p:nvSpPr>
        <p:spPr>
          <a:xfrm>
            <a:off x="3786182" y="1714488"/>
            <a:ext cx="285752" cy="285752"/>
          </a:xfrm>
          <a:prstGeom prst="ellipse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Elipsa 6"/>
          <p:cNvSpPr/>
          <p:nvPr/>
        </p:nvSpPr>
        <p:spPr>
          <a:xfrm>
            <a:off x="4143372" y="1714488"/>
            <a:ext cx="285752" cy="285752"/>
          </a:xfrm>
          <a:prstGeom prst="ellipse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Elipsa 7"/>
          <p:cNvSpPr/>
          <p:nvPr/>
        </p:nvSpPr>
        <p:spPr>
          <a:xfrm>
            <a:off x="4500562" y="1714488"/>
            <a:ext cx="285752" cy="285752"/>
          </a:xfrm>
          <a:prstGeom prst="ellipse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TextovéPole 8"/>
          <p:cNvSpPr txBox="1"/>
          <p:nvPr/>
        </p:nvSpPr>
        <p:spPr>
          <a:xfrm>
            <a:off x="1000100" y="2143116"/>
            <a:ext cx="635798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6 +      = 9</a:t>
            </a:r>
            <a:endParaRPr lang="cs-CZ" sz="2800" dirty="0"/>
          </a:p>
        </p:txBody>
      </p:sp>
      <p:sp>
        <p:nvSpPr>
          <p:cNvPr id="10" name="Elipsa 9"/>
          <p:cNvSpPr/>
          <p:nvPr/>
        </p:nvSpPr>
        <p:spPr>
          <a:xfrm>
            <a:off x="3786182" y="2285992"/>
            <a:ext cx="285752" cy="285752"/>
          </a:xfrm>
          <a:prstGeom prst="ellipse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Elipsa 10"/>
          <p:cNvSpPr/>
          <p:nvPr/>
        </p:nvSpPr>
        <p:spPr>
          <a:xfrm>
            <a:off x="4143372" y="2285992"/>
            <a:ext cx="285752" cy="285752"/>
          </a:xfrm>
          <a:prstGeom prst="ellipse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Elipsa 11"/>
          <p:cNvSpPr/>
          <p:nvPr/>
        </p:nvSpPr>
        <p:spPr>
          <a:xfrm>
            <a:off x="4500562" y="2285992"/>
            <a:ext cx="285752" cy="285752"/>
          </a:xfrm>
          <a:prstGeom prst="ellipse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TextovéPole 12"/>
          <p:cNvSpPr txBox="1"/>
          <p:nvPr/>
        </p:nvSpPr>
        <p:spPr>
          <a:xfrm>
            <a:off x="1000100" y="2714620"/>
            <a:ext cx="635798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5 +      = 9</a:t>
            </a:r>
            <a:endParaRPr lang="cs-CZ" sz="2800" dirty="0"/>
          </a:p>
        </p:txBody>
      </p:sp>
      <p:sp>
        <p:nvSpPr>
          <p:cNvPr id="14" name="Elipsa 13"/>
          <p:cNvSpPr/>
          <p:nvPr/>
        </p:nvSpPr>
        <p:spPr>
          <a:xfrm>
            <a:off x="3786182" y="2857496"/>
            <a:ext cx="285752" cy="285752"/>
          </a:xfrm>
          <a:prstGeom prst="ellipse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Elipsa 14"/>
          <p:cNvSpPr/>
          <p:nvPr/>
        </p:nvSpPr>
        <p:spPr>
          <a:xfrm>
            <a:off x="4143372" y="2857496"/>
            <a:ext cx="285752" cy="285752"/>
          </a:xfrm>
          <a:prstGeom prst="ellipse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Elipsa 15"/>
          <p:cNvSpPr/>
          <p:nvPr/>
        </p:nvSpPr>
        <p:spPr>
          <a:xfrm>
            <a:off x="4500562" y="2857496"/>
            <a:ext cx="285752" cy="285752"/>
          </a:xfrm>
          <a:prstGeom prst="ellipse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TextovéPole 16"/>
          <p:cNvSpPr txBox="1"/>
          <p:nvPr/>
        </p:nvSpPr>
        <p:spPr>
          <a:xfrm>
            <a:off x="1000100" y="3286124"/>
            <a:ext cx="635798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4 +      = 9</a:t>
            </a:r>
            <a:endParaRPr lang="cs-CZ" sz="2800" dirty="0"/>
          </a:p>
        </p:txBody>
      </p:sp>
      <p:sp>
        <p:nvSpPr>
          <p:cNvPr id="18" name="Elipsa 17"/>
          <p:cNvSpPr/>
          <p:nvPr/>
        </p:nvSpPr>
        <p:spPr>
          <a:xfrm>
            <a:off x="3786182" y="3429000"/>
            <a:ext cx="285752" cy="285752"/>
          </a:xfrm>
          <a:prstGeom prst="ellipse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Elipsa 18"/>
          <p:cNvSpPr/>
          <p:nvPr/>
        </p:nvSpPr>
        <p:spPr>
          <a:xfrm>
            <a:off x="4143372" y="3429000"/>
            <a:ext cx="285752" cy="285752"/>
          </a:xfrm>
          <a:prstGeom prst="ellipse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Elipsa 19"/>
          <p:cNvSpPr/>
          <p:nvPr/>
        </p:nvSpPr>
        <p:spPr>
          <a:xfrm>
            <a:off x="4500562" y="3429000"/>
            <a:ext cx="285752" cy="285752"/>
          </a:xfrm>
          <a:prstGeom prst="ellipse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TextovéPole 20"/>
          <p:cNvSpPr txBox="1"/>
          <p:nvPr/>
        </p:nvSpPr>
        <p:spPr>
          <a:xfrm>
            <a:off x="1000100" y="3857628"/>
            <a:ext cx="635798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1 +      = 9</a:t>
            </a:r>
            <a:endParaRPr lang="cs-CZ" sz="2800" dirty="0"/>
          </a:p>
        </p:txBody>
      </p:sp>
      <p:sp>
        <p:nvSpPr>
          <p:cNvPr id="22" name="Elipsa 21"/>
          <p:cNvSpPr/>
          <p:nvPr/>
        </p:nvSpPr>
        <p:spPr>
          <a:xfrm>
            <a:off x="3786182" y="4000504"/>
            <a:ext cx="285752" cy="285752"/>
          </a:xfrm>
          <a:prstGeom prst="ellipse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Elipsa 22"/>
          <p:cNvSpPr/>
          <p:nvPr/>
        </p:nvSpPr>
        <p:spPr>
          <a:xfrm>
            <a:off x="5214942" y="4572008"/>
            <a:ext cx="285752" cy="285752"/>
          </a:xfrm>
          <a:prstGeom prst="ellipse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Elipsa 23"/>
          <p:cNvSpPr/>
          <p:nvPr/>
        </p:nvSpPr>
        <p:spPr>
          <a:xfrm>
            <a:off x="4857752" y="4572008"/>
            <a:ext cx="285752" cy="285752"/>
          </a:xfrm>
          <a:prstGeom prst="ellipse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TextovéPole 24"/>
          <p:cNvSpPr txBox="1"/>
          <p:nvPr/>
        </p:nvSpPr>
        <p:spPr>
          <a:xfrm>
            <a:off x="1000100" y="4429132"/>
            <a:ext cx="635798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8 +      = 9</a:t>
            </a:r>
            <a:endParaRPr lang="cs-CZ" sz="2800" dirty="0"/>
          </a:p>
        </p:txBody>
      </p:sp>
      <p:sp>
        <p:nvSpPr>
          <p:cNvPr id="26" name="Elipsa 25"/>
          <p:cNvSpPr/>
          <p:nvPr/>
        </p:nvSpPr>
        <p:spPr>
          <a:xfrm>
            <a:off x="3786182" y="4572008"/>
            <a:ext cx="285752" cy="285752"/>
          </a:xfrm>
          <a:prstGeom prst="ellipse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Elipsa 26"/>
          <p:cNvSpPr/>
          <p:nvPr/>
        </p:nvSpPr>
        <p:spPr>
          <a:xfrm>
            <a:off x="4143372" y="4572008"/>
            <a:ext cx="285752" cy="285752"/>
          </a:xfrm>
          <a:prstGeom prst="ellipse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Elipsa 27"/>
          <p:cNvSpPr/>
          <p:nvPr/>
        </p:nvSpPr>
        <p:spPr>
          <a:xfrm>
            <a:off x="4500562" y="4572008"/>
            <a:ext cx="285752" cy="285752"/>
          </a:xfrm>
          <a:prstGeom prst="ellipse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TextovéPole 28"/>
          <p:cNvSpPr txBox="1"/>
          <p:nvPr/>
        </p:nvSpPr>
        <p:spPr>
          <a:xfrm>
            <a:off x="1000100" y="5000636"/>
            <a:ext cx="635798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2 +      = 9</a:t>
            </a:r>
            <a:endParaRPr lang="cs-CZ" sz="2800" dirty="0"/>
          </a:p>
        </p:txBody>
      </p:sp>
      <p:sp>
        <p:nvSpPr>
          <p:cNvPr id="30" name="Elipsa 29"/>
          <p:cNvSpPr/>
          <p:nvPr/>
        </p:nvSpPr>
        <p:spPr>
          <a:xfrm>
            <a:off x="3786182" y="5143512"/>
            <a:ext cx="285752" cy="285752"/>
          </a:xfrm>
          <a:prstGeom prst="ellipse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Elipsa 30"/>
          <p:cNvSpPr/>
          <p:nvPr/>
        </p:nvSpPr>
        <p:spPr>
          <a:xfrm>
            <a:off x="4143372" y="5143512"/>
            <a:ext cx="285752" cy="285752"/>
          </a:xfrm>
          <a:prstGeom prst="ellipse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3" name="Elipsa 32"/>
          <p:cNvSpPr/>
          <p:nvPr/>
        </p:nvSpPr>
        <p:spPr>
          <a:xfrm>
            <a:off x="4857752" y="2285992"/>
            <a:ext cx="285752" cy="285752"/>
          </a:xfrm>
          <a:prstGeom prst="ellipse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4" name="Elipsa 33"/>
          <p:cNvSpPr/>
          <p:nvPr/>
        </p:nvSpPr>
        <p:spPr>
          <a:xfrm>
            <a:off x="5214942" y="2285992"/>
            <a:ext cx="285752" cy="285752"/>
          </a:xfrm>
          <a:prstGeom prst="ellipse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5" name="Elipsa 34"/>
          <p:cNvSpPr/>
          <p:nvPr/>
        </p:nvSpPr>
        <p:spPr>
          <a:xfrm>
            <a:off x="5572132" y="2285992"/>
            <a:ext cx="285752" cy="285752"/>
          </a:xfrm>
          <a:prstGeom prst="ellipse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6" name="Elipsa 35"/>
          <p:cNvSpPr/>
          <p:nvPr/>
        </p:nvSpPr>
        <p:spPr>
          <a:xfrm>
            <a:off x="4857752" y="2857496"/>
            <a:ext cx="285752" cy="285752"/>
          </a:xfrm>
          <a:prstGeom prst="ellipse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7" name="Elipsa 36"/>
          <p:cNvSpPr/>
          <p:nvPr/>
        </p:nvSpPr>
        <p:spPr>
          <a:xfrm>
            <a:off x="5214942" y="2857496"/>
            <a:ext cx="285752" cy="285752"/>
          </a:xfrm>
          <a:prstGeom prst="ellipse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8" name="Elipsa 37"/>
          <p:cNvSpPr/>
          <p:nvPr/>
        </p:nvSpPr>
        <p:spPr>
          <a:xfrm>
            <a:off x="4857752" y="3429000"/>
            <a:ext cx="285752" cy="285752"/>
          </a:xfrm>
          <a:prstGeom prst="ellipse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9" name="Elipsa 38"/>
          <p:cNvSpPr/>
          <p:nvPr/>
        </p:nvSpPr>
        <p:spPr>
          <a:xfrm>
            <a:off x="5572132" y="4572008"/>
            <a:ext cx="285752" cy="285752"/>
          </a:xfrm>
          <a:prstGeom prst="ellipse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0" name="Elipsa 39"/>
          <p:cNvSpPr/>
          <p:nvPr/>
        </p:nvSpPr>
        <p:spPr>
          <a:xfrm>
            <a:off x="5929322" y="4572008"/>
            <a:ext cx="285752" cy="285752"/>
          </a:xfrm>
          <a:prstGeom prst="ellipse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1" name="Elipsa 40"/>
          <p:cNvSpPr/>
          <p:nvPr/>
        </p:nvSpPr>
        <p:spPr>
          <a:xfrm>
            <a:off x="6286512" y="4572008"/>
            <a:ext cx="285752" cy="285752"/>
          </a:xfrm>
          <a:prstGeom prst="ellipse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2" name="TextovéPole 41"/>
          <p:cNvSpPr txBox="1"/>
          <p:nvPr/>
        </p:nvSpPr>
        <p:spPr>
          <a:xfrm>
            <a:off x="1000100" y="5572140"/>
            <a:ext cx="635798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7 +      = 9</a:t>
            </a:r>
            <a:endParaRPr lang="cs-CZ" sz="2800" dirty="0"/>
          </a:p>
        </p:txBody>
      </p:sp>
      <p:sp>
        <p:nvSpPr>
          <p:cNvPr id="43" name="Elipsa 42"/>
          <p:cNvSpPr/>
          <p:nvPr/>
        </p:nvSpPr>
        <p:spPr>
          <a:xfrm>
            <a:off x="3786182" y="5643578"/>
            <a:ext cx="285752" cy="285752"/>
          </a:xfrm>
          <a:prstGeom prst="ellipse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4" name="Elipsa 43"/>
          <p:cNvSpPr/>
          <p:nvPr/>
        </p:nvSpPr>
        <p:spPr>
          <a:xfrm>
            <a:off x="4143372" y="5643578"/>
            <a:ext cx="285752" cy="285752"/>
          </a:xfrm>
          <a:prstGeom prst="ellipse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5" name="Elipsa 44"/>
          <p:cNvSpPr/>
          <p:nvPr/>
        </p:nvSpPr>
        <p:spPr>
          <a:xfrm>
            <a:off x="4500562" y="5643578"/>
            <a:ext cx="285752" cy="285752"/>
          </a:xfrm>
          <a:prstGeom prst="ellipse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6" name="Elipsa 45"/>
          <p:cNvSpPr/>
          <p:nvPr/>
        </p:nvSpPr>
        <p:spPr>
          <a:xfrm>
            <a:off x="4857752" y="5643578"/>
            <a:ext cx="285752" cy="285752"/>
          </a:xfrm>
          <a:prstGeom prst="ellipse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7" name="Elipsa 46"/>
          <p:cNvSpPr/>
          <p:nvPr/>
        </p:nvSpPr>
        <p:spPr>
          <a:xfrm>
            <a:off x="5214942" y="5643578"/>
            <a:ext cx="285752" cy="285752"/>
          </a:xfrm>
          <a:prstGeom prst="ellipse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8" name="Elipsa 47"/>
          <p:cNvSpPr/>
          <p:nvPr/>
        </p:nvSpPr>
        <p:spPr>
          <a:xfrm>
            <a:off x="5572132" y="5643578"/>
            <a:ext cx="285752" cy="285752"/>
          </a:xfrm>
          <a:prstGeom prst="ellipse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9" name="Elipsa 48"/>
          <p:cNvSpPr/>
          <p:nvPr/>
        </p:nvSpPr>
        <p:spPr>
          <a:xfrm>
            <a:off x="5929322" y="5643578"/>
            <a:ext cx="285752" cy="285752"/>
          </a:xfrm>
          <a:prstGeom prst="ellipse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0" name="Obdélník 49"/>
          <p:cNvSpPr/>
          <p:nvPr/>
        </p:nvSpPr>
        <p:spPr>
          <a:xfrm>
            <a:off x="1571604" y="1571612"/>
            <a:ext cx="428628" cy="500066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1" name="Obdélník 50"/>
          <p:cNvSpPr/>
          <p:nvPr/>
        </p:nvSpPr>
        <p:spPr>
          <a:xfrm>
            <a:off x="1571604" y="2143116"/>
            <a:ext cx="428628" cy="500066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2" name="Obdélník 51"/>
          <p:cNvSpPr/>
          <p:nvPr/>
        </p:nvSpPr>
        <p:spPr>
          <a:xfrm>
            <a:off x="1571604" y="2714620"/>
            <a:ext cx="428628" cy="500066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3" name="Obdélník 52"/>
          <p:cNvSpPr/>
          <p:nvPr/>
        </p:nvSpPr>
        <p:spPr>
          <a:xfrm>
            <a:off x="1571604" y="3286124"/>
            <a:ext cx="428628" cy="500066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4" name="Obdélník 53"/>
          <p:cNvSpPr/>
          <p:nvPr/>
        </p:nvSpPr>
        <p:spPr>
          <a:xfrm>
            <a:off x="1571604" y="3857628"/>
            <a:ext cx="428628" cy="500066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5" name="Obdélník 54"/>
          <p:cNvSpPr/>
          <p:nvPr/>
        </p:nvSpPr>
        <p:spPr>
          <a:xfrm>
            <a:off x="1571604" y="4429132"/>
            <a:ext cx="428628" cy="500066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6" name="Obdélník 55"/>
          <p:cNvSpPr/>
          <p:nvPr/>
        </p:nvSpPr>
        <p:spPr>
          <a:xfrm>
            <a:off x="1571604" y="5000636"/>
            <a:ext cx="428628" cy="500066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7" name="Obdélník 56"/>
          <p:cNvSpPr/>
          <p:nvPr/>
        </p:nvSpPr>
        <p:spPr>
          <a:xfrm>
            <a:off x="1571604" y="5572140"/>
            <a:ext cx="428628" cy="500066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928662" y="571480"/>
            <a:ext cx="51435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Zapiš příklad na odčítání.</a:t>
            </a:r>
            <a:endParaRPr lang="cs-CZ" dirty="0"/>
          </a:p>
        </p:txBody>
      </p:sp>
      <p:sp>
        <p:nvSpPr>
          <p:cNvPr id="5" name="Srdce 4"/>
          <p:cNvSpPr/>
          <p:nvPr/>
        </p:nvSpPr>
        <p:spPr>
          <a:xfrm>
            <a:off x="1000100" y="1142984"/>
            <a:ext cx="357190" cy="357190"/>
          </a:xfrm>
          <a:prstGeom prst="heart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Srdce 5"/>
          <p:cNvSpPr/>
          <p:nvPr/>
        </p:nvSpPr>
        <p:spPr>
          <a:xfrm>
            <a:off x="1428728" y="1142984"/>
            <a:ext cx="357190" cy="357190"/>
          </a:xfrm>
          <a:prstGeom prst="heart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Srdce 6"/>
          <p:cNvSpPr/>
          <p:nvPr/>
        </p:nvSpPr>
        <p:spPr>
          <a:xfrm>
            <a:off x="1857356" y="1142984"/>
            <a:ext cx="357190" cy="357190"/>
          </a:xfrm>
          <a:prstGeom prst="heart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Srdce 7"/>
          <p:cNvSpPr/>
          <p:nvPr/>
        </p:nvSpPr>
        <p:spPr>
          <a:xfrm>
            <a:off x="2285984" y="1142984"/>
            <a:ext cx="357190" cy="357190"/>
          </a:xfrm>
          <a:prstGeom prst="heart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Srdce 8"/>
          <p:cNvSpPr/>
          <p:nvPr/>
        </p:nvSpPr>
        <p:spPr>
          <a:xfrm>
            <a:off x="2714612" y="1142984"/>
            <a:ext cx="357190" cy="357190"/>
          </a:xfrm>
          <a:prstGeom prst="heart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Srdce 9"/>
          <p:cNvSpPr/>
          <p:nvPr/>
        </p:nvSpPr>
        <p:spPr>
          <a:xfrm>
            <a:off x="3143240" y="1142984"/>
            <a:ext cx="357190" cy="357190"/>
          </a:xfrm>
          <a:prstGeom prst="heart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Srdce 10"/>
          <p:cNvSpPr/>
          <p:nvPr/>
        </p:nvSpPr>
        <p:spPr>
          <a:xfrm>
            <a:off x="3571868" y="1142984"/>
            <a:ext cx="357190" cy="357190"/>
          </a:xfrm>
          <a:prstGeom prst="heart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Srdce 11"/>
          <p:cNvSpPr/>
          <p:nvPr/>
        </p:nvSpPr>
        <p:spPr>
          <a:xfrm>
            <a:off x="4000496" y="1142984"/>
            <a:ext cx="357190" cy="357190"/>
          </a:xfrm>
          <a:prstGeom prst="heart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Srdce 12"/>
          <p:cNvSpPr/>
          <p:nvPr/>
        </p:nvSpPr>
        <p:spPr>
          <a:xfrm>
            <a:off x="4429124" y="1142984"/>
            <a:ext cx="357190" cy="357190"/>
          </a:xfrm>
          <a:prstGeom prst="heart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Srdce 13"/>
          <p:cNvSpPr/>
          <p:nvPr/>
        </p:nvSpPr>
        <p:spPr>
          <a:xfrm>
            <a:off x="1000100" y="1643050"/>
            <a:ext cx="357190" cy="357190"/>
          </a:xfrm>
          <a:prstGeom prst="heart">
            <a:avLst/>
          </a:prstGeom>
          <a:solidFill>
            <a:srgbClr val="92D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Srdce 14"/>
          <p:cNvSpPr/>
          <p:nvPr/>
        </p:nvSpPr>
        <p:spPr>
          <a:xfrm>
            <a:off x="1428728" y="1643050"/>
            <a:ext cx="357190" cy="357190"/>
          </a:xfrm>
          <a:prstGeom prst="heart">
            <a:avLst/>
          </a:prstGeom>
          <a:solidFill>
            <a:srgbClr val="92D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Srdce 15"/>
          <p:cNvSpPr/>
          <p:nvPr/>
        </p:nvSpPr>
        <p:spPr>
          <a:xfrm>
            <a:off x="1857356" y="1643050"/>
            <a:ext cx="357190" cy="357190"/>
          </a:xfrm>
          <a:prstGeom prst="heart">
            <a:avLst/>
          </a:prstGeom>
          <a:solidFill>
            <a:srgbClr val="92D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Srdce 16"/>
          <p:cNvSpPr/>
          <p:nvPr/>
        </p:nvSpPr>
        <p:spPr>
          <a:xfrm>
            <a:off x="2285984" y="1643050"/>
            <a:ext cx="357190" cy="357190"/>
          </a:xfrm>
          <a:prstGeom prst="heart">
            <a:avLst/>
          </a:prstGeom>
          <a:solidFill>
            <a:srgbClr val="92D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Srdce 17"/>
          <p:cNvSpPr/>
          <p:nvPr/>
        </p:nvSpPr>
        <p:spPr>
          <a:xfrm>
            <a:off x="2714612" y="1643050"/>
            <a:ext cx="357190" cy="357190"/>
          </a:xfrm>
          <a:prstGeom prst="heart">
            <a:avLst/>
          </a:prstGeom>
          <a:solidFill>
            <a:srgbClr val="92D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Srdce 18"/>
          <p:cNvSpPr/>
          <p:nvPr/>
        </p:nvSpPr>
        <p:spPr>
          <a:xfrm>
            <a:off x="3143240" y="1643050"/>
            <a:ext cx="357190" cy="357190"/>
          </a:xfrm>
          <a:prstGeom prst="heart">
            <a:avLst/>
          </a:prstGeom>
          <a:solidFill>
            <a:srgbClr val="92D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Srdce 19"/>
          <p:cNvSpPr/>
          <p:nvPr/>
        </p:nvSpPr>
        <p:spPr>
          <a:xfrm>
            <a:off x="3571868" y="1643050"/>
            <a:ext cx="357190" cy="357190"/>
          </a:xfrm>
          <a:prstGeom prst="heart">
            <a:avLst/>
          </a:prstGeom>
          <a:solidFill>
            <a:srgbClr val="92D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Srdce 20"/>
          <p:cNvSpPr/>
          <p:nvPr/>
        </p:nvSpPr>
        <p:spPr>
          <a:xfrm>
            <a:off x="4000496" y="1643050"/>
            <a:ext cx="357190" cy="357190"/>
          </a:xfrm>
          <a:prstGeom prst="heart">
            <a:avLst/>
          </a:prstGeom>
          <a:solidFill>
            <a:srgbClr val="92D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Srdce 21"/>
          <p:cNvSpPr/>
          <p:nvPr/>
        </p:nvSpPr>
        <p:spPr>
          <a:xfrm>
            <a:off x="4429124" y="1643050"/>
            <a:ext cx="357190" cy="357190"/>
          </a:xfrm>
          <a:prstGeom prst="heart">
            <a:avLst/>
          </a:prstGeom>
          <a:solidFill>
            <a:srgbClr val="92D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Srdce 22"/>
          <p:cNvSpPr/>
          <p:nvPr/>
        </p:nvSpPr>
        <p:spPr>
          <a:xfrm>
            <a:off x="1000100" y="2143116"/>
            <a:ext cx="357190" cy="357190"/>
          </a:xfrm>
          <a:prstGeom prst="heart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Srdce 23"/>
          <p:cNvSpPr/>
          <p:nvPr/>
        </p:nvSpPr>
        <p:spPr>
          <a:xfrm>
            <a:off x="1428728" y="2143116"/>
            <a:ext cx="357190" cy="357190"/>
          </a:xfrm>
          <a:prstGeom prst="heart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Srdce 24"/>
          <p:cNvSpPr/>
          <p:nvPr/>
        </p:nvSpPr>
        <p:spPr>
          <a:xfrm>
            <a:off x="1857356" y="2143116"/>
            <a:ext cx="357190" cy="357190"/>
          </a:xfrm>
          <a:prstGeom prst="heart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Srdce 25"/>
          <p:cNvSpPr/>
          <p:nvPr/>
        </p:nvSpPr>
        <p:spPr>
          <a:xfrm>
            <a:off x="2285984" y="2143116"/>
            <a:ext cx="357190" cy="357190"/>
          </a:xfrm>
          <a:prstGeom prst="heart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Srdce 26"/>
          <p:cNvSpPr/>
          <p:nvPr/>
        </p:nvSpPr>
        <p:spPr>
          <a:xfrm>
            <a:off x="2714612" y="2143116"/>
            <a:ext cx="357190" cy="357190"/>
          </a:xfrm>
          <a:prstGeom prst="heart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Srdce 27"/>
          <p:cNvSpPr/>
          <p:nvPr/>
        </p:nvSpPr>
        <p:spPr>
          <a:xfrm>
            <a:off x="3143240" y="2143116"/>
            <a:ext cx="357190" cy="357190"/>
          </a:xfrm>
          <a:prstGeom prst="heart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Srdce 28"/>
          <p:cNvSpPr/>
          <p:nvPr/>
        </p:nvSpPr>
        <p:spPr>
          <a:xfrm>
            <a:off x="3571868" y="2143116"/>
            <a:ext cx="357190" cy="357190"/>
          </a:xfrm>
          <a:prstGeom prst="heart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Srdce 29"/>
          <p:cNvSpPr/>
          <p:nvPr/>
        </p:nvSpPr>
        <p:spPr>
          <a:xfrm>
            <a:off x="4000496" y="2143116"/>
            <a:ext cx="357190" cy="357190"/>
          </a:xfrm>
          <a:prstGeom prst="heart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Srdce 30"/>
          <p:cNvSpPr/>
          <p:nvPr/>
        </p:nvSpPr>
        <p:spPr>
          <a:xfrm>
            <a:off x="4429124" y="2143116"/>
            <a:ext cx="357190" cy="357190"/>
          </a:xfrm>
          <a:prstGeom prst="heart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2" name="Srdce 31"/>
          <p:cNvSpPr/>
          <p:nvPr/>
        </p:nvSpPr>
        <p:spPr>
          <a:xfrm>
            <a:off x="1000100" y="2643182"/>
            <a:ext cx="357190" cy="357190"/>
          </a:xfrm>
          <a:prstGeom prst="heart">
            <a:avLst/>
          </a:prstGeom>
          <a:solidFill>
            <a:srgbClr val="92D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3" name="Srdce 32"/>
          <p:cNvSpPr/>
          <p:nvPr/>
        </p:nvSpPr>
        <p:spPr>
          <a:xfrm>
            <a:off x="1428728" y="2643182"/>
            <a:ext cx="357190" cy="357190"/>
          </a:xfrm>
          <a:prstGeom prst="heart">
            <a:avLst/>
          </a:prstGeom>
          <a:solidFill>
            <a:srgbClr val="92D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4" name="Srdce 33"/>
          <p:cNvSpPr/>
          <p:nvPr/>
        </p:nvSpPr>
        <p:spPr>
          <a:xfrm>
            <a:off x="1857356" y="2643182"/>
            <a:ext cx="357190" cy="357190"/>
          </a:xfrm>
          <a:prstGeom prst="heart">
            <a:avLst/>
          </a:prstGeom>
          <a:solidFill>
            <a:srgbClr val="92D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5" name="Srdce 34"/>
          <p:cNvSpPr/>
          <p:nvPr/>
        </p:nvSpPr>
        <p:spPr>
          <a:xfrm>
            <a:off x="2285984" y="2643182"/>
            <a:ext cx="357190" cy="357190"/>
          </a:xfrm>
          <a:prstGeom prst="heart">
            <a:avLst/>
          </a:prstGeom>
          <a:solidFill>
            <a:srgbClr val="92D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6" name="Srdce 35"/>
          <p:cNvSpPr/>
          <p:nvPr/>
        </p:nvSpPr>
        <p:spPr>
          <a:xfrm>
            <a:off x="2714612" y="2643182"/>
            <a:ext cx="357190" cy="357190"/>
          </a:xfrm>
          <a:prstGeom prst="heart">
            <a:avLst/>
          </a:prstGeom>
          <a:solidFill>
            <a:srgbClr val="92D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7" name="Srdce 36"/>
          <p:cNvSpPr/>
          <p:nvPr/>
        </p:nvSpPr>
        <p:spPr>
          <a:xfrm>
            <a:off x="3143240" y="2643182"/>
            <a:ext cx="357190" cy="357190"/>
          </a:xfrm>
          <a:prstGeom prst="heart">
            <a:avLst/>
          </a:prstGeom>
          <a:solidFill>
            <a:srgbClr val="92D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8" name="Srdce 37"/>
          <p:cNvSpPr/>
          <p:nvPr/>
        </p:nvSpPr>
        <p:spPr>
          <a:xfrm>
            <a:off x="3571868" y="2643182"/>
            <a:ext cx="357190" cy="357190"/>
          </a:xfrm>
          <a:prstGeom prst="heart">
            <a:avLst/>
          </a:prstGeom>
          <a:solidFill>
            <a:srgbClr val="92D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9" name="Srdce 38"/>
          <p:cNvSpPr/>
          <p:nvPr/>
        </p:nvSpPr>
        <p:spPr>
          <a:xfrm>
            <a:off x="4000496" y="2643182"/>
            <a:ext cx="357190" cy="357190"/>
          </a:xfrm>
          <a:prstGeom prst="heart">
            <a:avLst/>
          </a:prstGeom>
          <a:solidFill>
            <a:srgbClr val="92D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0" name="Srdce 39"/>
          <p:cNvSpPr/>
          <p:nvPr/>
        </p:nvSpPr>
        <p:spPr>
          <a:xfrm>
            <a:off x="4429124" y="2643182"/>
            <a:ext cx="357190" cy="357190"/>
          </a:xfrm>
          <a:prstGeom prst="heart">
            <a:avLst/>
          </a:prstGeom>
          <a:solidFill>
            <a:srgbClr val="92D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1" name="Srdce 40"/>
          <p:cNvSpPr/>
          <p:nvPr/>
        </p:nvSpPr>
        <p:spPr>
          <a:xfrm>
            <a:off x="1000100" y="3143248"/>
            <a:ext cx="357190" cy="357190"/>
          </a:xfrm>
          <a:prstGeom prst="heart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2" name="Srdce 41"/>
          <p:cNvSpPr/>
          <p:nvPr/>
        </p:nvSpPr>
        <p:spPr>
          <a:xfrm>
            <a:off x="1428728" y="3143248"/>
            <a:ext cx="357190" cy="357190"/>
          </a:xfrm>
          <a:prstGeom prst="heart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3" name="Srdce 42"/>
          <p:cNvSpPr/>
          <p:nvPr/>
        </p:nvSpPr>
        <p:spPr>
          <a:xfrm>
            <a:off x="1857356" y="3143248"/>
            <a:ext cx="357190" cy="357190"/>
          </a:xfrm>
          <a:prstGeom prst="heart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4" name="Srdce 43"/>
          <p:cNvSpPr/>
          <p:nvPr/>
        </p:nvSpPr>
        <p:spPr>
          <a:xfrm>
            <a:off x="2285984" y="3143248"/>
            <a:ext cx="357190" cy="357190"/>
          </a:xfrm>
          <a:prstGeom prst="heart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5" name="Srdce 44"/>
          <p:cNvSpPr/>
          <p:nvPr/>
        </p:nvSpPr>
        <p:spPr>
          <a:xfrm>
            <a:off x="2714612" y="3143248"/>
            <a:ext cx="357190" cy="357190"/>
          </a:xfrm>
          <a:prstGeom prst="heart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6" name="Srdce 45"/>
          <p:cNvSpPr/>
          <p:nvPr/>
        </p:nvSpPr>
        <p:spPr>
          <a:xfrm>
            <a:off x="3143240" y="3143248"/>
            <a:ext cx="357190" cy="357190"/>
          </a:xfrm>
          <a:prstGeom prst="heart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7" name="Srdce 46"/>
          <p:cNvSpPr/>
          <p:nvPr/>
        </p:nvSpPr>
        <p:spPr>
          <a:xfrm>
            <a:off x="3571868" y="3143248"/>
            <a:ext cx="357190" cy="357190"/>
          </a:xfrm>
          <a:prstGeom prst="heart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8" name="Srdce 47"/>
          <p:cNvSpPr/>
          <p:nvPr/>
        </p:nvSpPr>
        <p:spPr>
          <a:xfrm>
            <a:off x="4000496" y="3143248"/>
            <a:ext cx="357190" cy="357190"/>
          </a:xfrm>
          <a:prstGeom prst="heart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9" name="Srdce 48"/>
          <p:cNvSpPr/>
          <p:nvPr/>
        </p:nvSpPr>
        <p:spPr>
          <a:xfrm>
            <a:off x="4429124" y="3143248"/>
            <a:ext cx="357190" cy="357190"/>
          </a:xfrm>
          <a:prstGeom prst="heart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0" name="Srdce 49"/>
          <p:cNvSpPr/>
          <p:nvPr/>
        </p:nvSpPr>
        <p:spPr>
          <a:xfrm>
            <a:off x="1000100" y="3643314"/>
            <a:ext cx="357190" cy="357190"/>
          </a:xfrm>
          <a:prstGeom prst="heart">
            <a:avLst/>
          </a:prstGeom>
          <a:solidFill>
            <a:srgbClr val="92D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1" name="Srdce 50"/>
          <p:cNvSpPr/>
          <p:nvPr/>
        </p:nvSpPr>
        <p:spPr>
          <a:xfrm>
            <a:off x="1428728" y="3643314"/>
            <a:ext cx="357190" cy="357190"/>
          </a:xfrm>
          <a:prstGeom prst="heart">
            <a:avLst/>
          </a:prstGeom>
          <a:solidFill>
            <a:srgbClr val="92D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2" name="Srdce 51"/>
          <p:cNvSpPr/>
          <p:nvPr/>
        </p:nvSpPr>
        <p:spPr>
          <a:xfrm>
            <a:off x="1857356" y="3643314"/>
            <a:ext cx="357190" cy="357190"/>
          </a:xfrm>
          <a:prstGeom prst="heart">
            <a:avLst/>
          </a:prstGeom>
          <a:solidFill>
            <a:srgbClr val="92D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3" name="Srdce 52"/>
          <p:cNvSpPr/>
          <p:nvPr/>
        </p:nvSpPr>
        <p:spPr>
          <a:xfrm>
            <a:off x="2285984" y="3643314"/>
            <a:ext cx="357190" cy="357190"/>
          </a:xfrm>
          <a:prstGeom prst="heart">
            <a:avLst/>
          </a:prstGeom>
          <a:solidFill>
            <a:srgbClr val="92D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4" name="Srdce 53"/>
          <p:cNvSpPr/>
          <p:nvPr/>
        </p:nvSpPr>
        <p:spPr>
          <a:xfrm>
            <a:off x="2714612" y="3643314"/>
            <a:ext cx="357190" cy="357190"/>
          </a:xfrm>
          <a:prstGeom prst="heart">
            <a:avLst/>
          </a:prstGeom>
          <a:solidFill>
            <a:srgbClr val="92D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5" name="Srdce 54"/>
          <p:cNvSpPr/>
          <p:nvPr/>
        </p:nvSpPr>
        <p:spPr>
          <a:xfrm>
            <a:off x="3143240" y="3643314"/>
            <a:ext cx="357190" cy="357190"/>
          </a:xfrm>
          <a:prstGeom prst="heart">
            <a:avLst/>
          </a:prstGeom>
          <a:solidFill>
            <a:srgbClr val="92D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6" name="Srdce 55"/>
          <p:cNvSpPr/>
          <p:nvPr/>
        </p:nvSpPr>
        <p:spPr>
          <a:xfrm>
            <a:off x="3571868" y="3643314"/>
            <a:ext cx="357190" cy="357190"/>
          </a:xfrm>
          <a:prstGeom prst="heart">
            <a:avLst/>
          </a:prstGeom>
          <a:solidFill>
            <a:srgbClr val="92D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7" name="Srdce 56"/>
          <p:cNvSpPr/>
          <p:nvPr/>
        </p:nvSpPr>
        <p:spPr>
          <a:xfrm>
            <a:off x="4000496" y="3643314"/>
            <a:ext cx="357190" cy="357190"/>
          </a:xfrm>
          <a:prstGeom prst="heart">
            <a:avLst/>
          </a:prstGeom>
          <a:solidFill>
            <a:srgbClr val="92D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8" name="Srdce 57"/>
          <p:cNvSpPr/>
          <p:nvPr/>
        </p:nvSpPr>
        <p:spPr>
          <a:xfrm>
            <a:off x="4429124" y="3643314"/>
            <a:ext cx="357190" cy="357190"/>
          </a:xfrm>
          <a:prstGeom prst="heart">
            <a:avLst/>
          </a:prstGeom>
          <a:solidFill>
            <a:srgbClr val="92D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9" name="Srdce 58"/>
          <p:cNvSpPr/>
          <p:nvPr/>
        </p:nvSpPr>
        <p:spPr>
          <a:xfrm>
            <a:off x="1000100" y="4143380"/>
            <a:ext cx="357190" cy="357190"/>
          </a:xfrm>
          <a:prstGeom prst="heart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0" name="Srdce 59"/>
          <p:cNvSpPr/>
          <p:nvPr/>
        </p:nvSpPr>
        <p:spPr>
          <a:xfrm>
            <a:off x="1428728" y="4143380"/>
            <a:ext cx="357190" cy="357190"/>
          </a:xfrm>
          <a:prstGeom prst="heart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1" name="Srdce 60"/>
          <p:cNvSpPr/>
          <p:nvPr/>
        </p:nvSpPr>
        <p:spPr>
          <a:xfrm>
            <a:off x="1857356" y="4143380"/>
            <a:ext cx="357190" cy="357190"/>
          </a:xfrm>
          <a:prstGeom prst="heart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2" name="Srdce 61"/>
          <p:cNvSpPr/>
          <p:nvPr/>
        </p:nvSpPr>
        <p:spPr>
          <a:xfrm>
            <a:off x="2285984" y="4143380"/>
            <a:ext cx="357190" cy="357190"/>
          </a:xfrm>
          <a:prstGeom prst="heart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3" name="Srdce 62"/>
          <p:cNvSpPr/>
          <p:nvPr/>
        </p:nvSpPr>
        <p:spPr>
          <a:xfrm>
            <a:off x="2714612" y="4143380"/>
            <a:ext cx="357190" cy="357190"/>
          </a:xfrm>
          <a:prstGeom prst="heart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4" name="Srdce 63"/>
          <p:cNvSpPr/>
          <p:nvPr/>
        </p:nvSpPr>
        <p:spPr>
          <a:xfrm>
            <a:off x="3143240" y="4143380"/>
            <a:ext cx="357190" cy="357190"/>
          </a:xfrm>
          <a:prstGeom prst="heart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5" name="Srdce 64"/>
          <p:cNvSpPr/>
          <p:nvPr/>
        </p:nvSpPr>
        <p:spPr>
          <a:xfrm>
            <a:off x="3571868" y="4143380"/>
            <a:ext cx="357190" cy="357190"/>
          </a:xfrm>
          <a:prstGeom prst="heart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6" name="Srdce 65"/>
          <p:cNvSpPr/>
          <p:nvPr/>
        </p:nvSpPr>
        <p:spPr>
          <a:xfrm>
            <a:off x="4000496" y="4143380"/>
            <a:ext cx="357190" cy="357190"/>
          </a:xfrm>
          <a:prstGeom prst="heart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7" name="Srdce 66"/>
          <p:cNvSpPr/>
          <p:nvPr/>
        </p:nvSpPr>
        <p:spPr>
          <a:xfrm>
            <a:off x="4429124" y="4143380"/>
            <a:ext cx="357190" cy="357190"/>
          </a:xfrm>
          <a:prstGeom prst="heart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8" name="Srdce 67"/>
          <p:cNvSpPr/>
          <p:nvPr/>
        </p:nvSpPr>
        <p:spPr>
          <a:xfrm>
            <a:off x="1000100" y="5643578"/>
            <a:ext cx="357190" cy="357190"/>
          </a:xfrm>
          <a:prstGeom prst="heart">
            <a:avLst/>
          </a:prstGeom>
          <a:solidFill>
            <a:srgbClr val="92D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9" name="Srdce 68"/>
          <p:cNvSpPr/>
          <p:nvPr/>
        </p:nvSpPr>
        <p:spPr>
          <a:xfrm>
            <a:off x="1428728" y="5643578"/>
            <a:ext cx="357190" cy="357190"/>
          </a:xfrm>
          <a:prstGeom prst="heart">
            <a:avLst/>
          </a:prstGeom>
          <a:solidFill>
            <a:srgbClr val="92D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0" name="Srdce 69"/>
          <p:cNvSpPr/>
          <p:nvPr/>
        </p:nvSpPr>
        <p:spPr>
          <a:xfrm>
            <a:off x="1857356" y="5643578"/>
            <a:ext cx="357190" cy="357190"/>
          </a:xfrm>
          <a:prstGeom prst="heart">
            <a:avLst/>
          </a:prstGeom>
          <a:solidFill>
            <a:srgbClr val="92D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1" name="Srdce 70"/>
          <p:cNvSpPr/>
          <p:nvPr/>
        </p:nvSpPr>
        <p:spPr>
          <a:xfrm>
            <a:off x="2285984" y="5643578"/>
            <a:ext cx="357190" cy="357190"/>
          </a:xfrm>
          <a:prstGeom prst="heart">
            <a:avLst/>
          </a:prstGeom>
          <a:solidFill>
            <a:srgbClr val="92D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2" name="Srdce 71"/>
          <p:cNvSpPr/>
          <p:nvPr/>
        </p:nvSpPr>
        <p:spPr>
          <a:xfrm>
            <a:off x="2714612" y="5643578"/>
            <a:ext cx="357190" cy="357190"/>
          </a:xfrm>
          <a:prstGeom prst="heart">
            <a:avLst/>
          </a:prstGeom>
          <a:solidFill>
            <a:srgbClr val="92D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3" name="Srdce 72"/>
          <p:cNvSpPr/>
          <p:nvPr/>
        </p:nvSpPr>
        <p:spPr>
          <a:xfrm>
            <a:off x="3143240" y="5643578"/>
            <a:ext cx="357190" cy="357190"/>
          </a:xfrm>
          <a:prstGeom prst="heart">
            <a:avLst/>
          </a:prstGeom>
          <a:solidFill>
            <a:srgbClr val="92D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4" name="Srdce 73"/>
          <p:cNvSpPr/>
          <p:nvPr/>
        </p:nvSpPr>
        <p:spPr>
          <a:xfrm>
            <a:off x="3571868" y="5643578"/>
            <a:ext cx="357190" cy="357190"/>
          </a:xfrm>
          <a:prstGeom prst="heart">
            <a:avLst/>
          </a:prstGeom>
          <a:solidFill>
            <a:srgbClr val="92D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5" name="Srdce 74"/>
          <p:cNvSpPr/>
          <p:nvPr/>
        </p:nvSpPr>
        <p:spPr>
          <a:xfrm>
            <a:off x="4000496" y="5643578"/>
            <a:ext cx="357190" cy="357190"/>
          </a:xfrm>
          <a:prstGeom prst="heart">
            <a:avLst/>
          </a:prstGeom>
          <a:solidFill>
            <a:srgbClr val="92D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6" name="Srdce 75"/>
          <p:cNvSpPr/>
          <p:nvPr/>
        </p:nvSpPr>
        <p:spPr>
          <a:xfrm>
            <a:off x="4429124" y="5643578"/>
            <a:ext cx="357190" cy="357190"/>
          </a:xfrm>
          <a:prstGeom prst="heart">
            <a:avLst/>
          </a:prstGeom>
          <a:solidFill>
            <a:srgbClr val="92D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7" name="Srdce 76"/>
          <p:cNvSpPr/>
          <p:nvPr/>
        </p:nvSpPr>
        <p:spPr>
          <a:xfrm>
            <a:off x="1000100" y="5143512"/>
            <a:ext cx="357190" cy="357190"/>
          </a:xfrm>
          <a:prstGeom prst="heart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8" name="Srdce 77"/>
          <p:cNvSpPr/>
          <p:nvPr/>
        </p:nvSpPr>
        <p:spPr>
          <a:xfrm>
            <a:off x="1428728" y="5143512"/>
            <a:ext cx="357190" cy="357190"/>
          </a:xfrm>
          <a:prstGeom prst="heart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9" name="Srdce 78"/>
          <p:cNvSpPr/>
          <p:nvPr/>
        </p:nvSpPr>
        <p:spPr>
          <a:xfrm>
            <a:off x="1857356" y="5143512"/>
            <a:ext cx="357190" cy="357190"/>
          </a:xfrm>
          <a:prstGeom prst="heart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0" name="Srdce 79"/>
          <p:cNvSpPr/>
          <p:nvPr/>
        </p:nvSpPr>
        <p:spPr>
          <a:xfrm>
            <a:off x="2285984" y="5143512"/>
            <a:ext cx="357190" cy="357190"/>
          </a:xfrm>
          <a:prstGeom prst="heart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1" name="Srdce 80"/>
          <p:cNvSpPr/>
          <p:nvPr/>
        </p:nvSpPr>
        <p:spPr>
          <a:xfrm>
            <a:off x="2714612" y="5143512"/>
            <a:ext cx="357190" cy="357190"/>
          </a:xfrm>
          <a:prstGeom prst="heart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2" name="Srdce 81"/>
          <p:cNvSpPr/>
          <p:nvPr/>
        </p:nvSpPr>
        <p:spPr>
          <a:xfrm>
            <a:off x="3143240" y="5143512"/>
            <a:ext cx="357190" cy="357190"/>
          </a:xfrm>
          <a:prstGeom prst="heart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3" name="Srdce 82"/>
          <p:cNvSpPr/>
          <p:nvPr/>
        </p:nvSpPr>
        <p:spPr>
          <a:xfrm>
            <a:off x="3571868" y="5143512"/>
            <a:ext cx="357190" cy="357190"/>
          </a:xfrm>
          <a:prstGeom prst="heart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4" name="Srdce 83"/>
          <p:cNvSpPr/>
          <p:nvPr/>
        </p:nvSpPr>
        <p:spPr>
          <a:xfrm>
            <a:off x="4000496" y="5143512"/>
            <a:ext cx="357190" cy="357190"/>
          </a:xfrm>
          <a:prstGeom prst="heart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5" name="Srdce 84"/>
          <p:cNvSpPr/>
          <p:nvPr/>
        </p:nvSpPr>
        <p:spPr>
          <a:xfrm>
            <a:off x="4429124" y="5143512"/>
            <a:ext cx="357190" cy="357190"/>
          </a:xfrm>
          <a:prstGeom prst="heart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6" name="Srdce 85"/>
          <p:cNvSpPr/>
          <p:nvPr/>
        </p:nvSpPr>
        <p:spPr>
          <a:xfrm>
            <a:off x="1000100" y="4643446"/>
            <a:ext cx="357190" cy="357190"/>
          </a:xfrm>
          <a:prstGeom prst="heart">
            <a:avLst/>
          </a:prstGeom>
          <a:solidFill>
            <a:srgbClr val="92D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7" name="Srdce 86"/>
          <p:cNvSpPr/>
          <p:nvPr/>
        </p:nvSpPr>
        <p:spPr>
          <a:xfrm>
            <a:off x="1428728" y="4643446"/>
            <a:ext cx="357190" cy="357190"/>
          </a:xfrm>
          <a:prstGeom prst="heart">
            <a:avLst/>
          </a:prstGeom>
          <a:solidFill>
            <a:srgbClr val="92D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8" name="Srdce 87"/>
          <p:cNvSpPr/>
          <p:nvPr/>
        </p:nvSpPr>
        <p:spPr>
          <a:xfrm>
            <a:off x="1857356" y="4643446"/>
            <a:ext cx="357190" cy="357190"/>
          </a:xfrm>
          <a:prstGeom prst="heart">
            <a:avLst/>
          </a:prstGeom>
          <a:solidFill>
            <a:srgbClr val="92D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9" name="Srdce 88"/>
          <p:cNvSpPr/>
          <p:nvPr/>
        </p:nvSpPr>
        <p:spPr>
          <a:xfrm>
            <a:off x="2285984" y="4643446"/>
            <a:ext cx="357190" cy="357190"/>
          </a:xfrm>
          <a:prstGeom prst="heart">
            <a:avLst/>
          </a:prstGeom>
          <a:solidFill>
            <a:srgbClr val="92D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0" name="Srdce 89"/>
          <p:cNvSpPr/>
          <p:nvPr/>
        </p:nvSpPr>
        <p:spPr>
          <a:xfrm>
            <a:off x="2714612" y="4643446"/>
            <a:ext cx="357190" cy="357190"/>
          </a:xfrm>
          <a:prstGeom prst="heart">
            <a:avLst/>
          </a:prstGeom>
          <a:solidFill>
            <a:srgbClr val="92D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1" name="Srdce 90"/>
          <p:cNvSpPr/>
          <p:nvPr/>
        </p:nvSpPr>
        <p:spPr>
          <a:xfrm>
            <a:off x="3143240" y="4643446"/>
            <a:ext cx="357190" cy="357190"/>
          </a:xfrm>
          <a:prstGeom prst="heart">
            <a:avLst/>
          </a:prstGeom>
          <a:solidFill>
            <a:srgbClr val="92D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2" name="Srdce 91"/>
          <p:cNvSpPr/>
          <p:nvPr/>
        </p:nvSpPr>
        <p:spPr>
          <a:xfrm>
            <a:off x="3571868" y="4643446"/>
            <a:ext cx="357190" cy="357190"/>
          </a:xfrm>
          <a:prstGeom prst="heart">
            <a:avLst/>
          </a:prstGeom>
          <a:solidFill>
            <a:srgbClr val="92D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3" name="Srdce 92"/>
          <p:cNvSpPr/>
          <p:nvPr/>
        </p:nvSpPr>
        <p:spPr>
          <a:xfrm>
            <a:off x="4000496" y="4643446"/>
            <a:ext cx="357190" cy="357190"/>
          </a:xfrm>
          <a:prstGeom prst="heart">
            <a:avLst/>
          </a:prstGeom>
          <a:solidFill>
            <a:srgbClr val="92D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4" name="Srdce 93"/>
          <p:cNvSpPr/>
          <p:nvPr/>
        </p:nvSpPr>
        <p:spPr>
          <a:xfrm>
            <a:off x="4429124" y="4643446"/>
            <a:ext cx="357190" cy="357190"/>
          </a:xfrm>
          <a:prstGeom prst="heart">
            <a:avLst/>
          </a:prstGeom>
          <a:solidFill>
            <a:srgbClr val="92D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96" name="Přímá spojovací čára 95"/>
          <p:cNvCxnSpPr/>
          <p:nvPr/>
        </p:nvCxnSpPr>
        <p:spPr>
          <a:xfrm rot="5400000" flipH="1" flipV="1">
            <a:off x="4393405" y="1107265"/>
            <a:ext cx="428628" cy="35719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0" name="Přímá spojovací čára 99"/>
          <p:cNvCxnSpPr/>
          <p:nvPr/>
        </p:nvCxnSpPr>
        <p:spPr>
          <a:xfrm rot="5400000" flipH="1" flipV="1">
            <a:off x="4393405" y="1607331"/>
            <a:ext cx="428628" cy="35719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1" name="Přímá spojovací čára 100"/>
          <p:cNvCxnSpPr/>
          <p:nvPr/>
        </p:nvCxnSpPr>
        <p:spPr>
          <a:xfrm rot="5400000" flipH="1" flipV="1">
            <a:off x="3964777" y="1607331"/>
            <a:ext cx="428628" cy="35719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2" name="Přímá spojovací čára 101"/>
          <p:cNvCxnSpPr/>
          <p:nvPr/>
        </p:nvCxnSpPr>
        <p:spPr>
          <a:xfrm rot="5400000" flipH="1" flipV="1">
            <a:off x="4393405" y="2107397"/>
            <a:ext cx="428628" cy="35719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3" name="Přímá spojovací čára 102"/>
          <p:cNvCxnSpPr/>
          <p:nvPr/>
        </p:nvCxnSpPr>
        <p:spPr>
          <a:xfrm rot="5400000" flipH="1" flipV="1">
            <a:off x="3964777" y="2107397"/>
            <a:ext cx="428628" cy="35719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4" name="Přímá spojovací čára 103"/>
          <p:cNvCxnSpPr/>
          <p:nvPr/>
        </p:nvCxnSpPr>
        <p:spPr>
          <a:xfrm rot="5400000" flipH="1" flipV="1">
            <a:off x="3536149" y="2107397"/>
            <a:ext cx="428628" cy="35719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5" name="Přímá spojovací čára 104"/>
          <p:cNvCxnSpPr/>
          <p:nvPr/>
        </p:nvCxnSpPr>
        <p:spPr>
          <a:xfrm rot="5400000" flipH="1" flipV="1">
            <a:off x="4393405" y="2607463"/>
            <a:ext cx="428628" cy="35719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6" name="Přímá spojovací čára 105"/>
          <p:cNvCxnSpPr/>
          <p:nvPr/>
        </p:nvCxnSpPr>
        <p:spPr>
          <a:xfrm rot="5400000" flipH="1" flipV="1">
            <a:off x="3964777" y="2607463"/>
            <a:ext cx="428628" cy="35719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7" name="Přímá spojovací čára 106"/>
          <p:cNvCxnSpPr/>
          <p:nvPr/>
        </p:nvCxnSpPr>
        <p:spPr>
          <a:xfrm rot="5400000" flipH="1" flipV="1">
            <a:off x="3536149" y="2607463"/>
            <a:ext cx="428628" cy="35719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8" name="Přímá spojovací čára 107"/>
          <p:cNvCxnSpPr/>
          <p:nvPr/>
        </p:nvCxnSpPr>
        <p:spPr>
          <a:xfrm rot="5400000" flipH="1" flipV="1">
            <a:off x="3107521" y="2607463"/>
            <a:ext cx="428628" cy="35719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9" name="Přímá spojovací čára 108"/>
          <p:cNvCxnSpPr/>
          <p:nvPr/>
        </p:nvCxnSpPr>
        <p:spPr>
          <a:xfrm rot="5400000" flipH="1" flipV="1">
            <a:off x="4393405" y="3107529"/>
            <a:ext cx="428628" cy="35719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0" name="Přímá spojovací čára 109"/>
          <p:cNvCxnSpPr/>
          <p:nvPr/>
        </p:nvCxnSpPr>
        <p:spPr>
          <a:xfrm rot="5400000" flipH="1" flipV="1">
            <a:off x="3964777" y="3107529"/>
            <a:ext cx="428628" cy="35719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1" name="Přímá spojovací čára 110"/>
          <p:cNvCxnSpPr/>
          <p:nvPr/>
        </p:nvCxnSpPr>
        <p:spPr>
          <a:xfrm rot="5400000" flipH="1" flipV="1">
            <a:off x="3536149" y="3107529"/>
            <a:ext cx="428628" cy="35719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2" name="Přímá spojovací čára 111"/>
          <p:cNvCxnSpPr/>
          <p:nvPr/>
        </p:nvCxnSpPr>
        <p:spPr>
          <a:xfrm rot="5400000" flipH="1" flipV="1">
            <a:off x="3107521" y="3107529"/>
            <a:ext cx="428628" cy="35719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3" name="Přímá spojovací čára 112"/>
          <p:cNvCxnSpPr/>
          <p:nvPr/>
        </p:nvCxnSpPr>
        <p:spPr>
          <a:xfrm rot="5400000" flipH="1" flipV="1">
            <a:off x="2750331" y="3107529"/>
            <a:ext cx="428628" cy="35719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4" name="Přímá spojovací čára 113"/>
          <p:cNvCxnSpPr/>
          <p:nvPr/>
        </p:nvCxnSpPr>
        <p:spPr>
          <a:xfrm rot="5400000" flipH="1" flipV="1">
            <a:off x="4393405" y="3607595"/>
            <a:ext cx="428628" cy="35719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5" name="Přímá spojovací čára 114"/>
          <p:cNvCxnSpPr/>
          <p:nvPr/>
        </p:nvCxnSpPr>
        <p:spPr>
          <a:xfrm rot="5400000" flipH="1" flipV="1">
            <a:off x="3964777" y="3607595"/>
            <a:ext cx="428628" cy="35719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6" name="Přímá spojovací čára 115"/>
          <p:cNvCxnSpPr/>
          <p:nvPr/>
        </p:nvCxnSpPr>
        <p:spPr>
          <a:xfrm rot="5400000" flipH="1" flipV="1">
            <a:off x="3536149" y="3607595"/>
            <a:ext cx="428628" cy="35719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7" name="Přímá spojovací čára 116"/>
          <p:cNvCxnSpPr/>
          <p:nvPr/>
        </p:nvCxnSpPr>
        <p:spPr>
          <a:xfrm rot="5400000" flipH="1" flipV="1">
            <a:off x="3107521" y="3607595"/>
            <a:ext cx="428628" cy="35719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8" name="Přímá spojovací čára 117"/>
          <p:cNvCxnSpPr/>
          <p:nvPr/>
        </p:nvCxnSpPr>
        <p:spPr>
          <a:xfrm rot="5400000" flipH="1" flipV="1">
            <a:off x="2750331" y="3607595"/>
            <a:ext cx="428628" cy="35719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9" name="Přímá spojovací čára 118"/>
          <p:cNvCxnSpPr/>
          <p:nvPr/>
        </p:nvCxnSpPr>
        <p:spPr>
          <a:xfrm rot="5400000" flipH="1" flipV="1">
            <a:off x="2250265" y="3607595"/>
            <a:ext cx="428628" cy="35719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0" name="Přímá spojovací čára 119"/>
          <p:cNvCxnSpPr/>
          <p:nvPr/>
        </p:nvCxnSpPr>
        <p:spPr>
          <a:xfrm rot="5400000" flipH="1" flipV="1">
            <a:off x="4393405" y="4107661"/>
            <a:ext cx="428628" cy="35719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1" name="Přímá spojovací čára 120"/>
          <p:cNvCxnSpPr/>
          <p:nvPr/>
        </p:nvCxnSpPr>
        <p:spPr>
          <a:xfrm rot="5400000" flipH="1" flipV="1">
            <a:off x="3964777" y="4107661"/>
            <a:ext cx="428628" cy="35719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2" name="Přímá spojovací čára 121"/>
          <p:cNvCxnSpPr/>
          <p:nvPr/>
        </p:nvCxnSpPr>
        <p:spPr>
          <a:xfrm rot="5400000" flipH="1" flipV="1">
            <a:off x="3536149" y="4107661"/>
            <a:ext cx="428628" cy="35719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3" name="Přímá spojovací čára 122"/>
          <p:cNvCxnSpPr/>
          <p:nvPr/>
        </p:nvCxnSpPr>
        <p:spPr>
          <a:xfrm rot="5400000" flipH="1" flipV="1">
            <a:off x="3107521" y="4107661"/>
            <a:ext cx="428628" cy="35719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4" name="Přímá spojovací čára 123"/>
          <p:cNvCxnSpPr/>
          <p:nvPr/>
        </p:nvCxnSpPr>
        <p:spPr>
          <a:xfrm rot="5400000" flipH="1" flipV="1">
            <a:off x="2750331" y="4107661"/>
            <a:ext cx="428628" cy="35719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5" name="Přímá spojovací čára 124"/>
          <p:cNvCxnSpPr/>
          <p:nvPr/>
        </p:nvCxnSpPr>
        <p:spPr>
          <a:xfrm rot="5400000" flipH="1" flipV="1">
            <a:off x="2250265" y="4107661"/>
            <a:ext cx="428628" cy="35719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6" name="Přímá spojovací čára 125"/>
          <p:cNvCxnSpPr/>
          <p:nvPr/>
        </p:nvCxnSpPr>
        <p:spPr>
          <a:xfrm rot="5400000" flipH="1" flipV="1">
            <a:off x="1821637" y="4107661"/>
            <a:ext cx="428628" cy="35719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7" name="Přímá spojovací čára 126"/>
          <p:cNvCxnSpPr/>
          <p:nvPr/>
        </p:nvCxnSpPr>
        <p:spPr>
          <a:xfrm rot="5400000" flipH="1" flipV="1">
            <a:off x="4393405" y="4607727"/>
            <a:ext cx="428628" cy="35719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8" name="Přímá spojovací čára 127"/>
          <p:cNvCxnSpPr/>
          <p:nvPr/>
        </p:nvCxnSpPr>
        <p:spPr>
          <a:xfrm rot="5400000" flipH="1" flipV="1">
            <a:off x="3964777" y="4607727"/>
            <a:ext cx="428628" cy="35719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9" name="Přímá spojovací čára 128"/>
          <p:cNvCxnSpPr/>
          <p:nvPr/>
        </p:nvCxnSpPr>
        <p:spPr>
          <a:xfrm rot="5400000" flipH="1" flipV="1">
            <a:off x="3536149" y="4607727"/>
            <a:ext cx="428628" cy="35719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0" name="Přímá spojovací čára 129"/>
          <p:cNvCxnSpPr/>
          <p:nvPr/>
        </p:nvCxnSpPr>
        <p:spPr>
          <a:xfrm rot="5400000" flipH="1" flipV="1">
            <a:off x="3107521" y="4607727"/>
            <a:ext cx="428628" cy="35719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1" name="Přímá spojovací čára 130"/>
          <p:cNvCxnSpPr/>
          <p:nvPr/>
        </p:nvCxnSpPr>
        <p:spPr>
          <a:xfrm rot="5400000" flipH="1" flipV="1">
            <a:off x="2750331" y="4607727"/>
            <a:ext cx="428628" cy="35719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2" name="Přímá spojovací čára 131"/>
          <p:cNvCxnSpPr/>
          <p:nvPr/>
        </p:nvCxnSpPr>
        <p:spPr>
          <a:xfrm rot="5400000" flipH="1" flipV="1">
            <a:off x="2250265" y="4607727"/>
            <a:ext cx="428628" cy="35719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3" name="Přímá spojovací čára 132"/>
          <p:cNvCxnSpPr/>
          <p:nvPr/>
        </p:nvCxnSpPr>
        <p:spPr>
          <a:xfrm rot="5400000" flipH="1" flipV="1">
            <a:off x="1821637" y="4607727"/>
            <a:ext cx="428628" cy="35719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4" name="Přímá spojovací čára 133"/>
          <p:cNvCxnSpPr/>
          <p:nvPr/>
        </p:nvCxnSpPr>
        <p:spPr>
          <a:xfrm rot="5400000" flipH="1" flipV="1">
            <a:off x="4393405" y="5107793"/>
            <a:ext cx="428628" cy="35719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5" name="Přímá spojovací čára 134"/>
          <p:cNvCxnSpPr/>
          <p:nvPr/>
        </p:nvCxnSpPr>
        <p:spPr>
          <a:xfrm rot="5400000" flipH="1" flipV="1">
            <a:off x="3964777" y="5107793"/>
            <a:ext cx="428628" cy="35719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6" name="Přímá spojovací čára 135"/>
          <p:cNvCxnSpPr/>
          <p:nvPr/>
        </p:nvCxnSpPr>
        <p:spPr>
          <a:xfrm rot="5400000" flipH="1" flipV="1">
            <a:off x="3536149" y="5107793"/>
            <a:ext cx="428628" cy="35719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7" name="Přímá spojovací čára 136"/>
          <p:cNvCxnSpPr/>
          <p:nvPr/>
        </p:nvCxnSpPr>
        <p:spPr>
          <a:xfrm rot="5400000" flipH="1" flipV="1">
            <a:off x="3107521" y="5107793"/>
            <a:ext cx="428628" cy="35719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8" name="Přímá spojovací čára 137"/>
          <p:cNvCxnSpPr/>
          <p:nvPr/>
        </p:nvCxnSpPr>
        <p:spPr>
          <a:xfrm rot="5400000" flipH="1" flipV="1">
            <a:off x="2750331" y="5107793"/>
            <a:ext cx="428628" cy="35719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9" name="Přímá spojovací čára 138"/>
          <p:cNvCxnSpPr/>
          <p:nvPr/>
        </p:nvCxnSpPr>
        <p:spPr>
          <a:xfrm rot="5400000" flipH="1" flipV="1">
            <a:off x="2250265" y="5107793"/>
            <a:ext cx="428628" cy="35719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0" name="Přímá spojovací čára 139"/>
          <p:cNvCxnSpPr/>
          <p:nvPr/>
        </p:nvCxnSpPr>
        <p:spPr>
          <a:xfrm rot="5400000" flipH="1" flipV="1">
            <a:off x="1821637" y="5107793"/>
            <a:ext cx="428628" cy="35719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1" name="Přímá spojovací čára 140"/>
          <p:cNvCxnSpPr/>
          <p:nvPr/>
        </p:nvCxnSpPr>
        <p:spPr>
          <a:xfrm rot="5400000" flipH="1" flipV="1">
            <a:off x="1393009" y="4607727"/>
            <a:ext cx="428628" cy="35719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2" name="Přímá spojovací čára 141"/>
          <p:cNvCxnSpPr/>
          <p:nvPr/>
        </p:nvCxnSpPr>
        <p:spPr>
          <a:xfrm rot="5400000" flipH="1" flipV="1">
            <a:off x="1393009" y="5107793"/>
            <a:ext cx="428628" cy="35719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3" name="Přímá spojovací čára 142"/>
          <p:cNvCxnSpPr/>
          <p:nvPr/>
        </p:nvCxnSpPr>
        <p:spPr>
          <a:xfrm rot="5400000" flipH="1" flipV="1">
            <a:off x="964381" y="5107793"/>
            <a:ext cx="428628" cy="35719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5" name="Přímá spojovací čára 144"/>
          <p:cNvCxnSpPr/>
          <p:nvPr/>
        </p:nvCxnSpPr>
        <p:spPr>
          <a:xfrm>
            <a:off x="5286380" y="1428736"/>
            <a:ext cx="2000264" cy="1588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7" name="Přímá spojovací čára 146"/>
          <p:cNvCxnSpPr/>
          <p:nvPr/>
        </p:nvCxnSpPr>
        <p:spPr>
          <a:xfrm>
            <a:off x="5286380" y="1928802"/>
            <a:ext cx="2000264" cy="1588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8" name="Přímá spojovací čára 147"/>
          <p:cNvCxnSpPr/>
          <p:nvPr/>
        </p:nvCxnSpPr>
        <p:spPr>
          <a:xfrm>
            <a:off x="5286380" y="2428868"/>
            <a:ext cx="2000264" cy="1588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9" name="Přímá spojovací čára 148"/>
          <p:cNvCxnSpPr/>
          <p:nvPr/>
        </p:nvCxnSpPr>
        <p:spPr>
          <a:xfrm>
            <a:off x="5286380" y="2928934"/>
            <a:ext cx="2000264" cy="1588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0" name="Přímá spojovací čára 149"/>
          <p:cNvCxnSpPr/>
          <p:nvPr/>
        </p:nvCxnSpPr>
        <p:spPr>
          <a:xfrm>
            <a:off x="5286380" y="3429000"/>
            <a:ext cx="2000264" cy="1588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1" name="Přímá spojovací čára 150"/>
          <p:cNvCxnSpPr/>
          <p:nvPr/>
        </p:nvCxnSpPr>
        <p:spPr>
          <a:xfrm>
            <a:off x="5286380" y="3929066"/>
            <a:ext cx="2000264" cy="1588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2" name="Přímá spojovací čára 151"/>
          <p:cNvCxnSpPr/>
          <p:nvPr/>
        </p:nvCxnSpPr>
        <p:spPr>
          <a:xfrm>
            <a:off x="5286380" y="4429132"/>
            <a:ext cx="2000264" cy="1588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3" name="Přímá spojovací čára 152"/>
          <p:cNvCxnSpPr/>
          <p:nvPr/>
        </p:nvCxnSpPr>
        <p:spPr>
          <a:xfrm>
            <a:off x="5286380" y="4929198"/>
            <a:ext cx="2000264" cy="1588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4" name="Přímá spojovací čára 153"/>
          <p:cNvCxnSpPr/>
          <p:nvPr/>
        </p:nvCxnSpPr>
        <p:spPr>
          <a:xfrm>
            <a:off x="5286380" y="5429264"/>
            <a:ext cx="2000264" cy="1588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5" name="Přímá spojovací čára 154"/>
          <p:cNvCxnSpPr/>
          <p:nvPr/>
        </p:nvCxnSpPr>
        <p:spPr>
          <a:xfrm>
            <a:off x="5286380" y="5929330"/>
            <a:ext cx="2000264" cy="1588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928662" y="642918"/>
            <a:ext cx="8001056" cy="59708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Vyřeš slovní úkol.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sz="3200" dirty="0" smtClean="0"/>
              <a:t>Máma má                               a                     .             </a:t>
            </a:r>
          </a:p>
          <a:p>
            <a:r>
              <a:rPr lang="cs-CZ" sz="3200" dirty="0" smtClean="0"/>
              <a:t>                                                </a:t>
            </a:r>
          </a:p>
          <a:p>
            <a:r>
              <a:rPr lang="cs-CZ" sz="3200" dirty="0" smtClean="0"/>
              <a:t>Kolik má ovoce?</a:t>
            </a:r>
          </a:p>
          <a:p>
            <a:endParaRPr lang="cs-CZ" sz="3200" dirty="0" smtClean="0"/>
          </a:p>
          <a:p>
            <a:endParaRPr lang="cs-CZ" sz="3200" dirty="0" smtClean="0"/>
          </a:p>
          <a:p>
            <a:r>
              <a:rPr lang="cs-CZ" dirty="0" smtClean="0"/>
              <a:t>Vypočítej.    ____________________________________</a:t>
            </a:r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sz="3200" dirty="0" smtClean="0"/>
              <a:t>Máma má          kusů ovoce.</a:t>
            </a:r>
          </a:p>
          <a:p>
            <a:endParaRPr lang="cs-CZ" sz="3200" dirty="0" smtClean="0"/>
          </a:p>
          <a:p>
            <a:endParaRPr lang="cs-CZ" sz="3200" dirty="0"/>
          </a:p>
        </p:txBody>
      </p:sp>
      <p:pic>
        <p:nvPicPr>
          <p:cNvPr id="1026" name="Picture 2" descr="C:\Documents and Settings\PC\Local Settings\Temporary Internet Files\Content.IE5\Z48TY2BO\MC900441708[1]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857488" y="1714488"/>
            <a:ext cx="500066" cy="500066"/>
          </a:xfrm>
          <a:prstGeom prst="rect">
            <a:avLst/>
          </a:prstGeom>
          <a:noFill/>
        </p:spPr>
      </p:pic>
      <p:pic>
        <p:nvPicPr>
          <p:cNvPr id="6" name="Picture 2" descr="C:\Documents and Settings\PC\Local Settings\Temporary Internet Files\Content.IE5\Z48TY2BO\MC900441708[1]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14678" y="1714488"/>
            <a:ext cx="500066" cy="500066"/>
          </a:xfrm>
          <a:prstGeom prst="rect">
            <a:avLst/>
          </a:prstGeom>
          <a:noFill/>
        </p:spPr>
      </p:pic>
      <p:pic>
        <p:nvPicPr>
          <p:cNvPr id="7" name="Picture 2" descr="C:\Documents and Settings\PC\Local Settings\Temporary Internet Files\Content.IE5\Z48TY2BO\MC900441708[1]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643306" y="1714488"/>
            <a:ext cx="500066" cy="500066"/>
          </a:xfrm>
          <a:prstGeom prst="rect">
            <a:avLst/>
          </a:prstGeom>
          <a:noFill/>
        </p:spPr>
      </p:pic>
      <p:pic>
        <p:nvPicPr>
          <p:cNvPr id="8" name="Picture 2" descr="C:\Documents and Settings\PC\Local Settings\Temporary Internet Files\Content.IE5\Z48TY2BO\MC900441708[1]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071934" y="1714488"/>
            <a:ext cx="500066" cy="500066"/>
          </a:xfrm>
          <a:prstGeom prst="rect">
            <a:avLst/>
          </a:prstGeom>
          <a:noFill/>
        </p:spPr>
      </p:pic>
      <p:pic>
        <p:nvPicPr>
          <p:cNvPr id="9" name="Picture 2" descr="C:\Documents and Settings\PC\Local Settings\Temporary Internet Files\Content.IE5\Z48TY2BO\MC900441708[1]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429124" y="1714488"/>
            <a:ext cx="500066" cy="500066"/>
          </a:xfrm>
          <a:prstGeom prst="rect">
            <a:avLst/>
          </a:prstGeom>
          <a:noFill/>
        </p:spPr>
      </p:pic>
      <p:pic>
        <p:nvPicPr>
          <p:cNvPr id="10" name="Picture 2" descr="C:\Documents and Settings\PC\Local Settings\Temporary Internet Files\Content.IE5\Z48TY2BO\MC900441708[1]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857752" y="1714488"/>
            <a:ext cx="500066" cy="500066"/>
          </a:xfrm>
          <a:prstGeom prst="rect">
            <a:avLst/>
          </a:prstGeom>
          <a:noFill/>
        </p:spPr>
      </p:pic>
      <p:pic>
        <p:nvPicPr>
          <p:cNvPr id="1029" name="Picture 5" descr="C:\Documents and Settings\PC\Local Settings\Temporary Internet Files\Content.IE5\Z48TY2BO\MC900246111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6000760" y="1643050"/>
            <a:ext cx="405941" cy="596193"/>
          </a:xfrm>
          <a:prstGeom prst="rect">
            <a:avLst/>
          </a:prstGeom>
          <a:noFill/>
        </p:spPr>
      </p:pic>
      <p:pic>
        <p:nvPicPr>
          <p:cNvPr id="14" name="Picture 5" descr="C:\Documents and Settings\PC\Local Settings\Temporary Internet Files\Content.IE5\Z48TY2BO\MC900246111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6500826" y="1643050"/>
            <a:ext cx="405941" cy="596193"/>
          </a:xfrm>
          <a:prstGeom prst="rect">
            <a:avLst/>
          </a:prstGeom>
          <a:noFill/>
        </p:spPr>
      </p:pic>
      <p:pic>
        <p:nvPicPr>
          <p:cNvPr id="15" name="Picture 5" descr="C:\Documents and Settings\PC\Local Settings\Temporary Internet Files\Content.IE5\Z48TY2BO\MC900246111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7000892" y="1643050"/>
            <a:ext cx="405941" cy="596193"/>
          </a:xfrm>
          <a:prstGeom prst="rect">
            <a:avLst/>
          </a:prstGeom>
          <a:noFill/>
        </p:spPr>
      </p:pic>
      <p:sp>
        <p:nvSpPr>
          <p:cNvPr id="16" name="Obdélník 15"/>
          <p:cNvSpPr/>
          <p:nvPr/>
        </p:nvSpPr>
        <p:spPr>
          <a:xfrm>
            <a:off x="2786050" y="4786322"/>
            <a:ext cx="714380" cy="785818"/>
          </a:xfrm>
          <a:prstGeom prst="rect">
            <a:avLst/>
          </a:prstGeom>
          <a:ln>
            <a:solidFill>
              <a:srgbClr val="FF000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4294967295"/>
          </p:nvPr>
        </p:nvSpPr>
        <p:spPr>
          <a:xfrm>
            <a:off x="1142976" y="1500174"/>
            <a:ext cx="6400800" cy="2706066"/>
          </a:xfrm>
          <a:prstGeom prst="rect">
            <a:avLst/>
          </a:prstGeom>
        </p:spPr>
        <p:txBody>
          <a:bodyPr/>
          <a:lstStyle/>
          <a:p>
            <a:r>
              <a:rPr lang="cs-CZ" dirty="0" smtClean="0"/>
              <a:t>Ilustrace: www.ofice.microsoft.com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2214546" y="642918"/>
            <a:ext cx="421484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dirty="0" smtClean="0"/>
              <a:t>ZDROJE: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26759865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235</TotalTime>
  <Words>199</Words>
  <Application>Microsoft Office PowerPoint</Application>
  <PresentationFormat>Předvádění na obrazovce (4:3)</PresentationFormat>
  <Paragraphs>38</Paragraphs>
  <Slides>7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sady Office</vt:lpstr>
      <vt:lpstr>Prezentace aplikace PowerPoint</vt:lpstr>
      <vt:lpstr>ANOTACE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cp:lastModifiedBy>rihova</cp:lastModifiedBy>
  <cp:revision>36</cp:revision>
  <dcterms:modified xsi:type="dcterms:W3CDTF">2012-03-21T11:56:59Z</dcterms:modified>
</cp:coreProperties>
</file>