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A3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52" autoAdjust="0"/>
  </p:normalViewPr>
  <p:slideViewPr>
    <p:cSldViewPr>
      <p:cViewPr varScale="1">
        <p:scale>
          <a:sx n="73" d="100"/>
          <a:sy n="73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VY_32_INOVACE_3/11_ ČÍSLO A ČÍSLICE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Číslo a číslice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ŠKOLY:MŠ a ZŠ,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Mgr</a:t>
          </a:r>
          <a:r>
            <a:rPr lang="cs-CZ" sz="2000" kern="1200" dirty="0" smtClean="0"/>
            <a:t>. Kamila Říhová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VY_32_INOVACE_3/11_ ČÍSLO A ČÍSLICE 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Číslo a číslice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PROJEKTU:CZ.1.07/1.4.00/21.0822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54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vhodný do matematiky pro žáky základní školy praktické </a:t>
            </a:r>
            <a:r>
              <a:rPr lang="cs-CZ" dirty="0" smtClean="0"/>
              <a:t>ve 2. ročníku. </a:t>
            </a:r>
            <a:r>
              <a:rPr lang="cs-CZ" dirty="0" smtClean="0"/>
              <a:t>Slouží k vyvození čísla a číslice </a:t>
            </a:r>
            <a:r>
              <a:rPr lang="cs-CZ" dirty="0" smtClean="0"/>
              <a:t>10 a k procvičování tohoto učiva.</a:t>
            </a:r>
            <a:endParaRPr lang="cs-CZ" dirty="0" smtClean="0"/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procvičují počítání do 10, zapisují do číselné řady a číselné osy. Učitel může diktovat čísla v jakémkoliv pořadí nebo nechá žáky zapisovat čísla vzestupně. Porovnávání obrázků ani čísel nedělalo žákům potíže. Při hledání kamarádů do domečků se žáci opírali </a:t>
            </a:r>
            <a:r>
              <a:rPr lang="cs-CZ" smtClean="0"/>
              <a:t>o názor.</a:t>
            </a:r>
            <a:endParaRPr lang="cs-CZ" dirty="0" smtClean="0"/>
          </a:p>
          <a:p>
            <a:r>
              <a:rPr lang="cs-CZ" dirty="0" smtClean="0"/>
              <a:t>Vytvořeno: prosinec 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Ověřeno: 12. dubna 2012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142852"/>
            <a:ext cx="285752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/>
              <a:t>10</a:t>
            </a:r>
            <a:endParaRPr lang="cs-CZ" sz="20000" dirty="0"/>
          </a:p>
        </p:txBody>
      </p:sp>
      <p:sp>
        <p:nvSpPr>
          <p:cNvPr id="5" name="Obdélník 4"/>
          <p:cNvSpPr/>
          <p:nvPr/>
        </p:nvSpPr>
        <p:spPr>
          <a:xfrm>
            <a:off x="1928794" y="3143248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71802" y="3143248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4810" y="3143248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57818" y="3143248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00826" y="3143248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28794" y="4357694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71802" y="4357694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14810" y="4357694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57818" y="4357694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00826" y="4357694"/>
            <a:ext cx="928694" cy="92869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428604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Počítej, zapiš počet ve sloupci.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43240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43306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43372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3438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3504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43570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43636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3702" y="435769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43372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643438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3504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643570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143636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43702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143372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43438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143504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43570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143636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643702" y="335756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643438" y="285749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143504" y="285749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643570" y="285749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143636" y="285749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643702" y="285749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143504" y="235743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643570" y="235743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6143636" y="235743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643702" y="235743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643570" y="185736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6143636" y="185736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6643702" y="1857364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143636" y="135729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643702" y="135729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6643702" y="857232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2643174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143240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643306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143372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4643438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5143504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643570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6143636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643702" y="4857760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2143108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2643174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3143240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3643306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4143372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643438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5143504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5643570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6143636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6643702" y="5357826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3643306" y="3857628"/>
            <a:ext cx="357190" cy="35719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>
            <a:off x="2143108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2643174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3143240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3643306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4143372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4643438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5143504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5643570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6143636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6643702" y="5857892"/>
            <a:ext cx="357190" cy="50006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428604"/>
            <a:ext cx="87154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Doplň číselnou řadu.</a:t>
            </a:r>
          </a:p>
          <a:p>
            <a:endParaRPr lang="cs-CZ" dirty="0" smtClean="0"/>
          </a:p>
          <a:p>
            <a:r>
              <a:rPr lang="cs-CZ" sz="6600" dirty="0" smtClean="0"/>
              <a:t>  0  1  2  </a:t>
            </a:r>
          </a:p>
          <a:p>
            <a:r>
              <a:rPr lang="cs-CZ" sz="6600" dirty="0" smtClean="0"/>
              <a:t>10                      4  3  2 </a:t>
            </a:r>
            <a:endParaRPr lang="cs-CZ" sz="6600" dirty="0"/>
          </a:p>
        </p:txBody>
      </p:sp>
      <p:sp>
        <p:nvSpPr>
          <p:cNvPr id="6" name="Obdélník 5"/>
          <p:cNvSpPr/>
          <p:nvPr/>
        </p:nvSpPr>
        <p:spPr>
          <a:xfrm>
            <a:off x="2857488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43306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9124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14942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60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86578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72396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358214" y="1142984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285852" y="2143116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071670" y="2143116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857488" y="2143116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643306" y="2143116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29124" y="2143116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572396" y="2071678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358214" y="2071678"/>
            <a:ext cx="642942" cy="714380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642910" y="3714752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čísla na číselnou osu.</a:t>
            </a:r>
            <a:endParaRPr lang="cs-CZ" dirty="0"/>
          </a:p>
        </p:txBody>
      </p:sp>
      <p:cxnSp>
        <p:nvCxnSpPr>
          <p:cNvPr id="41" name="Přímá spojovací čára 40"/>
          <p:cNvCxnSpPr/>
          <p:nvPr/>
        </p:nvCxnSpPr>
        <p:spPr>
          <a:xfrm>
            <a:off x="1214414" y="5143512"/>
            <a:ext cx="7143800" cy="1588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5400000">
            <a:off x="999703" y="5143909"/>
            <a:ext cx="4294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8216132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5400000">
            <a:off x="4715670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1786712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rot="5400000">
            <a:off x="2501092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>
            <a:off x="3215472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5400000">
            <a:off x="4001290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>
            <a:off x="5430050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>
            <a:off x="6144430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6858810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5400000">
            <a:off x="7644628" y="5142718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4643835" y="5143115"/>
            <a:ext cx="4294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8144297" y="5143115"/>
            <a:ext cx="4294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000100" y="542926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643438" y="542926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8001024" y="5429264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10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428604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857232"/>
            <a:ext cx="571498" cy="571498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857232"/>
            <a:ext cx="571498" cy="571498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857232"/>
            <a:ext cx="571498" cy="571498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857232"/>
            <a:ext cx="571498" cy="571498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857232"/>
            <a:ext cx="571498" cy="571498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857232"/>
            <a:ext cx="571498" cy="571498"/>
          </a:xfrm>
          <a:prstGeom prst="rect">
            <a:avLst/>
          </a:prstGeom>
          <a:noFill/>
        </p:spPr>
      </p:pic>
      <p:pic>
        <p:nvPicPr>
          <p:cNvPr id="11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857232"/>
            <a:ext cx="571498" cy="571498"/>
          </a:xfrm>
          <a:prstGeom prst="rect">
            <a:avLst/>
          </a:prstGeom>
          <a:noFill/>
        </p:spPr>
      </p:pic>
      <p:pic>
        <p:nvPicPr>
          <p:cNvPr id="12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857232"/>
            <a:ext cx="571498" cy="571498"/>
          </a:xfrm>
          <a:prstGeom prst="rect">
            <a:avLst/>
          </a:prstGeom>
          <a:noFill/>
        </p:spPr>
      </p:pic>
      <p:pic>
        <p:nvPicPr>
          <p:cNvPr id="13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857232"/>
            <a:ext cx="571498" cy="571498"/>
          </a:xfrm>
          <a:prstGeom prst="rect">
            <a:avLst/>
          </a:prstGeom>
          <a:noFill/>
        </p:spPr>
      </p:pic>
      <p:pic>
        <p:nvPicPr>
          <p:cNvPr id="14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857232"/>
            <a:ext cx="571498" cy="571498"/>
          </a:xfrm>
          <a:prstGeom prst="rect">
            <a:avLst/>
          </a:prstGeom>
          <a:noFill/>
        </p:spPr>
      </p:pic>
      <p:pic>
        <p:nvPicPr>
          <p:cNvPr id="15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857232"/>
            <a:ext cx="571498" cy="571498"/>
          </a:xfrm>
          <a:prstGeom prst="rect">
            <a:avLst/>
          </a:prstGeom>
          <a:noFill/>
        </p:spPr>
      </p:pic>
      <p:pic>
        <p:nvPicPr>
          <p:cNvPr id="16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5272" y="857232"/>
            <a:ext cx="571498" cy="571498"/>
          </a:xfrm>
          <a:prstGeom prst="rect">
            <a:avLst/>
          </a:prstGeom>
          <a:noFill/>
        </p:spPr>
      </p:pic>
      <p:pic>
        <p:nvPicPr>
          <p:cNvPr id="17" name="Picture 2" descr="C:\Documents and Settings\PC\Local Settings\Temporary Internet Files\Content.IE5\433WF6PA\MC9004369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43900" y="857232"/>
            <a:ext cx="571498" cy="571498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1071538" y="1714488"/>
            <a:ext cx="526936" cy="330669"/>
          </a:xfrm>
          <a:prstGeom prst="rect">
            <a:avLst/>
          </a:prstGeom>
          <a:noFill/>
        </p:spPr>
      </p:pic>
      <p:pic>
        <p:nvPicPr>
          <p:cNvPr id="19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1571604" y="1714488"/>
            <a:ext cx="526936" cy="330669"/>
          </a:xfrm>
          <a:prstGeom prst="rect">
            <a:avLst/>
          </a:prstGeom>
          <a:noFill/>
        </p:spPr>
      </p:pic>
      <p:pic>
        <p:nvPicPr>
          <p:cNvPr id="20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2071670" y="1714488"/>
            <a:ext cx="526936" cy="330669"/>
          </a:xfrm>
          <a:prstGeom prst="rect">
            <a:avLst/>
          </a:prstGeom>
          <a:noFill/>
        </p:spPr>
      </p:pic>
      <p:pic>
        <p:nvPicPr>
          <p:cNvPr id="21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71472" y="1714488"/>
            <a:ext cx="526936" cy="330669"/>
          </a:xfrm>
          <a:prstGeom prst="rect">
            <a:avLst/>
          </a:prstGeom>
          <a:noFill/>
        </p:spPr>
      </p:pic>
      <p:pic>
        <p:nvPicPr>
          <p:cNvPr id="22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2571736" y="1714488"/>
            <a:ext cx="526936" cy="330669"/>
          </a:xfrm>
          <a:prstGeom prst="rect">
            <a:avLst/>
          </a:prstGeom>
          <a:noFill/>
        </p:spPr>
      </p:pic>
      <p:pic>
        <p:nvPicPr>
          <p:cNvPr id="23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3071802" y="1714488"/>
            <a:ext cx="526936" cy="330669"/>
          </a:xfrm>
          <a:prstGeom prst="rect">
            <a:avLst/>
          </a:prstGeom>
          <a:noFill/>
        </p:spPr>
      </p:pic>
      <p:pic>
        <p:nvPicPr>
          <p:cNvPr id="24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1214414" y="2214554"/>
            <a:ext cx="526936" cy="330669"/>
          </a:xfrm>
          <a:prstGeom prst="rect">
            <a:avLst/>
          </a:prstGeom>
          <a:noFill/>
        </p:spPr>
      </p:pic>
      <p:pic>
        <p:nvPicPr>
          <p:cNvPr id="25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1714480" y="2214554"/>
            <a:ext cx="526936" cy="330669"/>
          </a:xfrm>
          <a:prstGeom prst="rect">
            <a:avLst/>
          </a:prstGeom>
          <a:noFill/>
        </p:spPr>
      </p:pic>
      <p:pic>
        <p:nvPicPr>
          <p:cNvPr id="26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2214546" y="2214554"/>
            <a:ext cx="526936" cy="330669"/>
          </a:xfrm>
          <a:prstGeom prst="rect">
            <a:avLst/>
          </a:prstGeom>
          <a:noFill/>
        </p:spPr>
      </p:pic>
      <p:pic>
        <p:nvPicPr>
          <p:cNvPr id="27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2714612" y="2214554"/>
            <a:ext cx="526936" cy="330669"/>
          </a:xfrm>
          <a:prstGeom prst="rect">
            <a:avLst/>
          </a:prstGeom>
          <a:noFill/>
        </p:spPr>
      </p:pic>
      <p:pic>
        <p:nvPicPr>
          <p:cNvPr id="28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643570" y="1714488"/>
            <a:ext cx="526936" cy="330669"/>
          </a:xfrm>
          <a:prstGeom prst="rect">
            <a:avLst/>
          </a:prstGeom>
          <a:noFill/>
        </p:spPr>
      </p:pic>
      <p:pic>
        <p:nvPicPr>
          <p:cNvPr id="29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143636" y="1714488"/>
            <a:ext cx="526936" cy="330669"/>
          </a:xfrm>
          <a:prstGeom prst="rect">
            <a:avLst/>
          </a:prstGeom>
          <a:noFill/>
        </p:spPr>
      </p:pic>
      <p:pic>
        <p:nvPicPr>
          <p:cNvPr id="30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643702" y="1714488"/>
            <a:ext cx="526936" cy="330669"/>
          </a:xfrm>
          <a:prstGeom prst="rect">
            <a:avLst/>
          </a:prstGeom>
          <a:noFill/>
        </p:spPr>
      </p:pic>
      <p:pic>
        <p:nvPicPr>
          <p:cNvPr id="31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5143504" y="1714488"/>
            <a:ext cx="526936" cy="330669"/>
          </a:xfrm>
          <a:prstGeom prst="rect">
            <a:avLst/>
          </a:prstGeom>
          <a:noFill/>
        </p:spPr>
      </p:pic>
      <p:pic>
        <p:nvPicPr>
          <p:cNvPr id="32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7143768" y="1714488"/>
            <a:ext cx="526936" cy="330669"/>
          </a:xfrm>
          <a:prstGeom prst="rect">
            <a:avLst/>
          </a:prstGeom>
          <a:noFill/>
        </p:spPr>
      </p:pic>
      <p:pic>
        <p:nvPicPr>
          <p:cNvPr id="33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7643834" y="1714488"/>
            <a:ext cx="526936" cy="330669"/>
          </a:xfrm>
          <a:prstGeom prst="rect">
            <a:avLst/>
          </a:prstGeom>
          <a:noFill/>
        </p:spPr>
      </p:pic>
      <p:pic>
        <p:nvPicPr>
          <p:cNvPr id="35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786578" y="2214554"/>
            <a:ext cx="526936" cy="330669"/>
          </a:xfrm>
          <a:prstGeom prst="rect">
            <a:avLst/>
          </a:prstGeom>
          <a:noFill/>
        </p:spPr>
      </p:pic>
      <p:pic>
        <p:nvPicPr>
          <p:cNvPr id="36" name="Picture 3" descr="C:\Documents and Settings\PC\Local Settings\Temporary Internet Files\Content.IE5\Z48TY2BO\MC9001511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286512" y="2214554"/>
            <a:ext cx="526936" cy="330669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2786058"/>
            <a:ext cx="510447" cy="507571"/>
          </a:xfrm>
          <a:prstGeom prst="rect">
            <a:avLst/>
          </a:prstGeom>
          <a:noFill/>
        </p:spPr>
      </p:pic>
      <p:pic>
        <p:nvPicPr>
          <p:cNvPr id="38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2786058"/>
            <a:ext cx="510447" cy="507571"/>
          </a:xfrm>
          <a:prstGeom prst="rect">
            <a:avLst/>
          </a:prstGeom>
          <a:noFill/>
        </p:spPr>
      </p:pic>
      <p:pic>
        <p:nvPicPr>
          <p:cNvPr id="39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2786058"/>
            <a:ext cx="510447" cy="507571"/>
          </a:xfrm>
          <a:prstGeom prst="rect">
            <a:avLst/>
          </a:prstGeom>
          <a:noFill/>
        </p:spPr>
      </p:pic>
      <p:pic>
        <p:nvPicPr>
          <p:cNvPr id="40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08" y="2786058"/>
            <a:ext cx="510447" cy="507571"/>
          </a:xfrm>
          <a:prstGeom prst="rect">
            <a:avLst/>
          </a:prstGeom>
          <a:noFill/>
        </p:spPr>
      </p:pic>
      <p:pic>
        <p:nvPicPr>
          <p:cNvPr id="41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2786058"/>
            <a:ext cx="510447" cy="507571"/>
          </a:xfrm>
          <a:prstGeom prst="rect">
            <a:avLst/>
          </a:prstGeom>
          <a:noFill/>
        </p:spPr>
      </p:pic>
      <p:pic>
        <p:nvPicPr>
          <p:cNvPr id="42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2786058"/>
            <a:ext cx="510447" cy="507571"/>
          </a:xfrm>
          <a:prstGeom prst="rect">
            <a:avLst/>
          </a:prstGeom>
          <a:noFill/>
        </p:spPr>
      </p:pic>
      <p:pic>
        <p:nvPicPr>
          <p:cNvPr id="44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2714620"/>
            <a:ext cx="510447" cy="507571"/>
          </a:xfrm>
          <a:prstGeom prst="rect">
            <a:avLst/>
          </a:prstGeom>
          <a:noFill/>
        </p:spPr>
      </p:pic>
      <p:pic>
        <p:nvPicPr>
          <p:cNvPr id="45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2714620"/>
            <a:ext cx="510447" cy="507571"/>
          </a:xfrm>
          <a:prstGeom prst="rect">
            <a:avLst/>
          </a:prstGeom>
          <a:noFill/>
        </p:spPr>
      </p:pic>
      <p:pic>
        <p:nvPicPr>
          <p:cNvPr id="46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2714620"/>
            <a:ext cx="510447" cy="507571"/>
          </a:xfrm>
          <a:prstGeom prst="rect">
            <a:avLst/>
          </a:prstGeom>
          <a:noFill/>
        </p:spPr>
      </p:pic>
      <p:pic>
        <p:nvPicPr>
          <p:cNvPr id="47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2714620"/>
            <a:ext cx="510447" cy="507571"/>
          </a:xfrm>
          <a:prstGeom prst="rect">
            <a:avLst/>
          </a:prstGeom>
          <a:noFill/>
        </p:spPr>
      </p:pic>
      <p:pic>
        <p:nvPicPr>
          <p:cNvPr id="48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2714620"/>
            <a:ext cx="510447" cy="507571"/>
          </a:xfrm>
          <a:prstGeom prst="rect">
            <a:avLst/>
          </a:prstGeom>
          <a:noFill/>
        </p:spPr>
      </p:pic>
      <p:pic>
        <p:nvPicPr>
          <p:cNvPr id="49" name="Picture 4" descr="C:\Documents and Settings\PC\Local Settings\Temporary Internet Files\Content.IE5\433WF6PA\MC9004392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2714620"/>
            <a:ext cx="510447" cy="507571"/>
          </a:xfrm>
          <a:prstGeom prst="rect">
            <a:avLst/>
          </a:prstGeom>
          <a:noFill/>
        </p:spPr>
      </p:pic>
      <p:sp>
        <p:nvSpPr>
          <p:cNvPr id="50" name="Obdélník 49"/>
          <p:cNvSpPr/>
          <p:nvPr/>
        </p:nvSpPr>
        <p:spPr>
          <a:xfrm>
            <a:off x="4000496" y="1643050"/>
            <a:ext cx="642942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000496" y="642918"/>
            <a:ext cx="642942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000496" y="2643182"/>
            <a:ext cx="642942" cy="7143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642910" y="385762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5         10</a:t>
            </a:r>
            <a:endParaRPr lang="cs-CZ" sz="3200" dirty="0"/>
          </a:p>
        </p:txBody>
      </p:sp>
      <p:sp>
        <p:nvSpPr>
          <p:cNvPr id="55" name="Obdélník 54"/>
          <p:cNvSpPr/>
          <p:nvPr/>
        </p:nvSpPr>
        <p:spPr>
          <a:xfrm>
            <a:off x="1071538" y="392906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642910" y="457200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7         9</a:t>
            </a:r>
            <a:endParaRPr lang="cs-CZ" sz="3200" dirty="0"/>
          </a:p>
        </p:txBody>
      </p:sp>
      <p:sp>
        <p:nvSpPr>
          <p:cNvPr id="57" name="Obdélník 56"/>
          <p:cNvSpPr/>
          <p:nvPr/>
        </p:nvSpPr>
        <p:spPr>
          <a:xfrm>
            <a:off x="1071538" y="464344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214282" y="5286388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10         0</a:t>
            </a:r>
            <a:endParaRPr lang="cs-CZ" sz="3200" dirty="0"/>
          </a:p>
        </p:txBody>
      </p:sp>
      <p:sp>
        <p:nvSpPr>
          <p:cNvPr id="59" name="Obdélník 58"/>
          <p:cNvSpPr/>
          <p:nvPr/>
        </p:nvSpPr>
        <p:spPr>
          <a:xfrm>
            <a:off x="1071538" y="535782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857620" y="385762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1         8</a:t>
            </a:r>
            <a:endParaRPr lang="cs-CZ" sz="3200" dirty="0"/>
          </a:p>
        </p:txBody>
      </p:sp>
      <p:sp>
        <p:nvSpPr>
          <p:cNvPr id="61" name="Obdélník 60"/>
          <p:cNvSpPr/>
          <p:nvPr/>
        </p:nvSpPr>
        <p:spPr>
          <a:xfrm>
            <a:off x="4286248" y="392906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3857620" y="457200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6         3</a:t>
            </a:r>
            <a:endParaRPr lang="cs-CZ" sz="3200" dirty="0"/>
          </a:p>
        </p:txBody>
      </p:sp>
      <p:sp>
        <p:nvSpPr>
          <p:cNvPr id="63" name="Obdélník 62"/>
          <p:cNvSpPr/>
          <p:nvPr/>
        </p:nvSpPr>
        <p:spPr>
          <a:xfrm>
            <a:off x="4286248" y="464344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3857620" y="528638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9         4</a:t>
            </a:r>
            <a:endParaRPr lang="cs-CZ" sz="3200" dirty="0"/>
          </a:p>
        </p:txBody>
      </p:sp>
      <p:sp>
        <p:nvSpPr>
          <p:cNvPr id="65" name="Obdélník 64"/>
          <p:cNvSpPr/>
          <p:nvPr/>
        </p:nvSpPr>
        <p:spPr>
          <a:xfrm>
            <a:off x="4286248" y="535782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6786578" y="3857628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9         2</a:t>
            </a:r>
            <a:endParaRPr lang="cs-CZ" sz="3200" dirty="0"/>
          </a:p>
        </p:txBody>
      </p:sp>
      <p:sp>
        <p:nvSpPr>
          <p:cNvPr id="67" name="Obdélník 66"/>
          <p:cNvSpPr/>
          <p:nvPr/>
        </p:nvSpPr>
        <p:spPr>
          <a:xfrm>
            <a:off x="7215206" y="3929066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6786578" y="4643446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         </a:t>
            </a:r>
            <a:r>
              <a:rPr lang="cs-CZ" sz="3200" dirty="0" err="1" smtClean="0"/>
              <a:t>4</a:t>
            </a:r>
            <a:endParaRPr lang="cs-CZ" sz="3200" dirty="0"/>
          </a:p>
        </p:txBody>
      </p:sp>
      <p:sp>
        <p:nvSpPr>
          <p:cNvPr id="69" name="Obdélník 68"/>
          <p:cNvSpPr/>
          <p:nvPr/>
        </p:nvSpPr>
        <p:spPr>
          <a:xfrm>
            <a:off x="7215206" y="4714884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extovéPole 69"/>
          <p:cNvSpPr txBox="1"/>
          <p:nvPr/>
        </p:nvSpPr>
        <p:spPr>
          <a:xfrm>
            <a:off x="6786578" y="5357826"/>
            <a:ext cx="3000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7         10</a:t>
            </a:r>
            <a:endParaRPr lang="cs-CZ" sz="3200" dirty="0"/>
          </a:p>
        </p:txBody>
      </p:sp>
      <p:sp>
        <p:nvSpPr>
          <p:cNvPr id="71" name="Obdélník 70"/>
          <p:cNvSpPr/>
          <p:nvPr/>
        </p:nvSpPr>
        <p:spPr>
          <a:xfrm>
            <a:off x="7215206" y="5429264"/>
            <a:ext cx="571504" cy="50006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71480"/>
            <a:ext cx="6215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domečku bydlí číslo 10. Najdi  chybějící číslo.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857224" y="1000108"/>
            <a:ext cx="1928826" cy="914400"/>
          </a:xfrm>
          <a:prstGeom prst="triangle">
            <a:avLst/>
          </a:prstGeom>
          <a:solidFill>
            <a:srgbClr val="ECA38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00" y="1928802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42873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4414" y="207167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1  +    __</a:t>
            </a:r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3428992" y="1000108"/>
            <a:ext cx="1928826" cy="914400"/>
          </a:xfrm>
          <a:prstGeom prst="triangle">
            <a:avLst/>
          </a:prstGeom>
          <a:solidFill>
            <a:srgbClr val="ECA38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71868" y="1928802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142873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207167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4  +    __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6000760" y="1000108"/>
            <a:ext cx="1928826" cy="914400"/>
          </a:xfrm>
          <a:prstGeom prst="triangle">
            <a:avLst/>
          </a:prstGeom>
          <a:solidFill>
            <a:srgbClr val="ECA38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43636" y="1928802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715140" y="142873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57950" y="207167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7  +    __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00100" y="2571744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214414" y="271462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2  +    __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00100" y="3214686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214414" y="335756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3  +    __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571868" y="2571744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786182" y="271462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5  +    __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571868" y="3214686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786182" y="335756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6  +    __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143636" y="2571744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357950" y="271462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8  +    __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143636" y="3214686"/>
            <a:ext cx="1714512" cy="64294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357950" y="335756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9  +    __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57224" y="4357694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Kamarády, kteří spolu bydlí si dobře zapamatuj</a:t>
            </a:r>
            <a:r>
              <a:rPr lang="cs-CZ" sz="2400" i="1" u="sng" dirty="0" smtClean="0">
                <a:solidFill>
                  <a:srgbClr val="FF0000"/>
                </a:solidFill>
                <a:latin typeface="Bodoni MT Black" pitchFamily="18" charset="0"/>
              </a:rPr>
              <a:t>!</a:t>
            </a:r>
            <a:endParaRPr lang="cs-CZ" sz="2400" i="1" u="sng" dirty="0">
              <a:solidFill>
                <a:srgbClr val="FF0000"/>
              </a:solidFill>
              <a:latin typeface="Bodoni MT Black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28662" y="5143512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čísla a hbitě je ukazuj na prstech.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28662" y="5643578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7, 5, 3, 9, 10, 1, 8, 6, 4, 2, 10, 3, 7, 0, 9, 6, 8, 5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288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rihova</cp:lastModifiedBy>
  <cp:revision>33</cp:revision>
  <dcterms:modified xsi:type="dcterms:W3CDTF">2012-04-12T08:25:03Z</dcterms:modified>
</cp:coreProperties>
</file>