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52" autoAdjust="0"/>
  </p:normalViewPr>
  <p:slideViewPr>
    <p:cSldViewPr>
      <p:cViewPr varScale="1">
        <p:scale>
          <a:sx n="73" d="100"/>
          <a:sy n="73" d="100"/>
        </p:scale>
        <p:origin x="-10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VY_32_INOVACE_3/12_ POČÍTÁNÍ V OBORU 0 - 10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Počítání v oboru 0 - 10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ŠKOLY:MŠ a ZŠ,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AUTOR:Mgr</a:t>
          </a:r>
          <a:r>
            <a:rPr lang="cs-CZ" sz="2000" kern="1200" dirty="0" smtClean="0"/>
            <a:t>. Kamila Říhová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VY_32_INOVACE_3/12_ POČÍTÁNÍ V OBORU 0 - 10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Počítání v oboru 0 - 10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PROJEKTU:CZ.1.07/1.4.00/21.0822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105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2. ročníku. </a:t>
            </a:r>
            <a:r>
              <a:rPr lang="cs-CZ" dirty="0" smtClean="0"/>
              <a:t>Slouží k procvičování počítání v oboru 0 -10.</a:t>
            </a:r>
          </a:p>
          <a:p>
            <a:r>
              <a:rPr lang="cs-CZ" dirty="0" smtClean="0"/>
              <a:t>Materiál slouží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pod vedením učitele bez obtíží zapisovali příklady k obrázkům, rychle vyhledali myšky i vyřešili příklady v hadech. Největší potíže měli při placení platnými mincemi.</a:t>
            </a:r>
            <a:endParaRPr lang="cs-CZ" dirty="0"/>
          </a:p>
          <a:p>
            <a:r>
              <a:rPr lang="cs-CZ" dirty="0" smtClean="0"/>
              <a:t>Vytvořeno</a:t>
            </a:r>
            <a:r>
              <a:rPr lang="cs-CZ" dirty="0" smtClean="0"/>
              <a:t>: prosinec 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Ověřeno : 26. dubna 2012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714356"/>
            <a:ext cx="6357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Zaplať platnými mincemi. Nakresli.</a:t>
            </a:r>
            <a:endParaRPr lang="cs-CZ" dirty="0"/>
          </a:p>
        </p:txBody>
      </p:sp>
      <p:pic>
        <p:nvPicPr>
          <p:cNvPr id="1027" name="Picture 3" descr="C:\Documents and Settings\PC\Local Settings\Temporary Internet Files\Content.IE5\Z48TY2BO\MC9002306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500570"/>
            <a:ext cx="940328" cy="839056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7SGYBU8N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08471" y="2682347"/>
            <a:ext cx="785818" cy="785818"/>
          </a:xfrm>
          <a:prstGeom prst="rect">
            <a:avLst/>
          </a:prstGeom>
          <a:noFill/>
        </p:spPr>
      </p:pic>
      <p:pic>
        <p:nvPicPr>
          <p:cNvPr id="1029" name="Picture 5" descr="C:\Documents and Settings\PC\Local Settings\Temporary Internet Files\Content.IE5\433WF6PA\MC9001915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1714488"/>
            <a:ext cx="920617" cy="650617"/>
          </a:xfrm>
          <a:prstGeom prst="rect">
            <a:avLst/>
          </a:prstGeom>
          <a:noFill/>
        </p:spPr>
      </p:pic>
      <p:pic>
        <p:nvPicPr>
          <p:cNvPr id="1030" name="Picture 6" descr="C:\Documents and Settings\PC\Local Settings\Temporary Internet Files\Content.IE5\Z48TY2BO\MC9004332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5918" y="3143248"/>
            <a:ext cx="500818" cy="1121234"/>
          </a:xfrm>
          <a:prstGeom prst="rect">
            <a:avLst/>
          </a:prstGeom>
          <a:noFill/>
        </p:spPr>
      </p:pic>
      <p:pic>
        <p:nvPicPr>
          <p:cNvPr id="1031" name="Picture 7" descr="C:\Documents and Settings\PC\Local Settings\Temporary Internet Files\Content.IE5\433WF6PA\MC90029049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71934" y="1714488"/>
            <a:ext cx="807405" cy="653658"/>
          </a:xfrm>
          <a:prstGeom prst="rect">
            <a:avLst/>
          </a:prstGeom>
          <a:noFill/>
        </p:spPr>
      </p:pic>
      <p:pic>
        <p:nvPicPr>
          <p:cNvPr id="1034" name="Picture 10" descr="C:\Documents and Settings\PC\Local Settings\Temporary Internet Files\Content.IE5\7SGYBU8N\MC90023730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71802" y="4929198"/>
            <a:ext cx="657837" cy="85814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714480" y="1785926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Kč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29190" y="157161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Kč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702" y="3214686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Kč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00760" y="514351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Kč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314324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Kč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57422" y="5715016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Kč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642918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příklad k obrázku.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928662" y="114298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500166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928794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357422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786050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214678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643306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071934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500562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929190" y="114298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928662" y="164305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357290" y="164305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928794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357422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786050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214678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643306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071934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500562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929190" y="164305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28662" y="214311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357290" y="214311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785918" y="214311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357422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786050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214678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3643306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071934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500562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4929190" y="214311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786050" y="264318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14678" y="264318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643306" y="264318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071934" y="264318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500562" y="264318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929190" y="264318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214678" y="3143248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643306" y="3143248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071934" y="3143248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4500562" y="3143248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4929190" y="3143248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3643306" y="364331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4071934" y="364331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4500562" y="364331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929190" y="3643314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928662" y="264318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357290" y="264318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1785918" y="264318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928662" y="3143248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1357290" y="3143248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1785918" y="3143248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928662" y="364331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357290" y="364331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1785918" y="364331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214546" y="364331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2643174" y="364331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3071802" y="3643314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2214546" y="3143248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2643174" y="3143248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2214546" y="264318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928662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1357290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1785918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2214546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643174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3071802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928662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1357290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1785918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214546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2643174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071802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928662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1357290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1785918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2214546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2643174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3071802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3500430" y="4143380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3500430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3929058" y="4643446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3500430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3929058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4357686" y="5143512"/>
            <a:ext cx="357190" cy="35719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4071934" y="414338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4500562" y="414338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4929190" y="4143380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4500562" y="464344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4929190" y="4643446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4929190" y="5143512"/>
            <a:ext cx="357190" cy="35719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2" name="Přímá spojovací čára 101"/>
          <p:cNvCxnSpPr/>
          <p:nvPr/>
        </p:nvCxnSpPr>
        <p:spPr>
          <a:xfrm>
            <a:off x="5857884" y="1500174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>
            <a:off x="5857884" y="2000240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>
            <a:off x="5857884" y="2500306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>
            <a:off x="5857884" y="3000372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5857884" y="3500438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>
            <a:off x="5857884" y="4000504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>
            <a:off x="5857884" y="4500570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>
            <a:off x="5857884" y="5000636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>
            <a:off x="5857884" y="5500702"/>
            <a:ext cx="235745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TextovéPole 113"/>
          <p:cNvSpPr txBox="1"/>
          <p:nvPr/>
        </p:nvSpPr>
        <p:spPr>
          <a:xfrm>
            <a:off x="6143636" y="107154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+ 9 =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Documents and Settings\PC\Local Settings\Temporary Internet Files\Content.IE5\433WF6PA\MC90044177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714348" y="2071678"/>
            <a:ext cx="1643074" cy="1585914"/>
          </a:xfrm>
          <a:prstGeom prst="rect">
            <a:avLst/>
          </a:prstGeom>
          <a:noFill/>
        </p:spPr>
      </p:pic>
      <p:pic>
        <p:nvPicPr>
          <p:cNvPr id="2054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642918"/>
            <a:ext cx="1285884" cy="611657"/>
          </a:xfrm>
          <a:prstGeom prst="rect">
            <a:avLst/>
          </a:prstGeom>
          <a:noFill/>
        </p:spPr>
      </p:pic>
      <p:pic>
        <p:nvPicPr>
          <p:cNvPr id="9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1357298"/>
            <a:ext cx="1285884" cy="611657"/>
          </a:xfrm>
          <a:prstGeom prst="rect">
            <a:avLst/>
          </a:prstGeom>
          <a:noFill/>
        </p:spPr>
      </p:pic>
      <p:pic>
        <p:nvPicPr>
          <p:cNvPr id="10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2357430"/>
            <a:ext cx="1285884" cy="611657"/>
          </a:xfrm>
          <a:prstGeom prst="rect">
            <a:avLst/>
          </a:prstGeom>
          <a:noFill/>
        </p:spPr>
      </p:pic>
      <p:pic>
        <p:nvPicPr>
          <p:cNvPr id="11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1643050"/>
            <a:ext cx="1285884" cy="611657"/>
          </a:xfrm>
          <a:prstGeom prst="rect">
            <a:avLst/>
          </a:prstGeom>
          <a:noFill/>
        </p:spPr>
      </p:pic>
      <p:pic>
        <p:nvPicPr>
          <p:cNvPr id="12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2786058"/>
            <a:ext cx="1285884" cy="611657"/>
          </a:xfrm>
          <a:prstGeom prst="rect">
            <a:avLst/>
          </a:prstGeom>
          <a:noFill/>
        </p:spPr>
      </p:pic>
      <p:pic>
        <p:nvPicPr>
          <p:cNvPr id="13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286124"/>
            <a:ext cx="1285884" cy="611657"/>
          </a:xfrm>
          <a:prstGeom prst="rect">
            <a:avLst/>
          </a:prstGeom>
          <a:noFill/>
        </p:spPr>
      </p:pic>
      <p:pic>
        <p:nvPicPr>
          <p:cNvPr id="14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4500570"/>
            <a:ext cx="1285884" cy="611657"/>
          </a:xfrm>
          <a:prstGeom prst="rect">
            <a:avLst/>
          </a:prstGeom>
          <a:noFill/>
        </p:spPr>
      </p:pic>
      <p:pic>
        <p:nvPicPr>
          <p:cNvPr id="15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4786322"/>
            <a:ext cx="1285884" cy="611657"/>
          </a:xfrm>
          <a:prstGeom prst="rect">
            <a:avLst/>
          </a:prstGeom>
          <a:noFill/>
        </p:spPr>
      </p:pic>
      <p:pic>
        <p:nvPicPr>
          <p:cNvPr id="16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5500702"/>
            <a:ext cx="1285884" cy="611657"/>
          </a:xfrm>
          <a:prstGeom prst="rect">
            <a:avLst/>
          </a:prstGeom>
          <a:noFill/>
        </p:spPr>
      </p:pic>
      <p:pic>
        <p:nvPicPr>
          <p:cNvPr id="17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3643314"/>
            <a:ext cx="1285884" cy="611657"/>
          </a:xfrm>
          <a:prstGeom prst="rect">
            <a:avLst/>
          </a:prstGeom>
          <a:noFill/>
        </p:spPr>
      </p:pic>
      <p:pic>
        <p:nvPicPr>
          <p:cNvPr id="18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786322"/>
            <a:ext cx="1285884" cy="611657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714348" y="214290"/>
            <a:ext cx="6572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Sýr ochutná jen myška </a:t>
            </a:r>
            <a:r>
              <a:rPr lang="cs-CZ" smtClean="0"/>
              <a:t>s číslem 10</a:t>
            </a:r>
            <a:r>
              <a:rPr lang="cs-CZ" dirty="0" smtClean="0"/>
              <a:t>. Připoj takovou myšku k sýru.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14678" y="178592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+ 2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107154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+ 1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15140" y="207167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+ 0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27860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+ 7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00760" y="371475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+ 4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29058" y="407194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+ 5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57356" y="521495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+ </a:t>
            </a:r>
            <a:r>
              <a:rPr lang="cs-CZ" dirty="0" err="1" smtClean="0"/>
              <a:t>5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14810" y="592933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+ 8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72132" y="521495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+ 3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15272" y="492919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 + 10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29586" y="321468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+ 4</a:t>
            </a:r>
            <a:endParaRPr lang="cs-CZ" dirty="0"/>
          </a:p>
        </p:txBody>
      </p:sp>
      <p:pic>
        <p:nvPicPr>
          <p:cNvPr id="32" name="Picture 6" descr="C:\Documents and Settings\PC\Local Settings\Temporary Internet Files\Content.IE5\4G7V0FT4\MC900329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5643578"/>
            <a:ext cx="1285884" cy="611657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6858016" y="607220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+ 6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357166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 a vypočítej podle vzoru.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57290" y="785794"/>
          <a:ext cx="6096000" cy="57607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548066"/>
                <a:gridCol w="2547934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000108"/>
            <a:ext cx="359778" cy="300217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000108"/>
            <a:ext cx="359778" cy="300217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000108"/>
            <a:ext cx="359778" cy="300217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000108"/>
            <a:ext cx="359778" cy="300217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000108"/>
            <a:ext cx="359778" cy="300217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000108"/>
            <a:ext cx="359778" cy="300217"/>
          </a:xfrm>
          <a:prstGeom prst="rect">
            <a:avLst/>
          </a:prstGeom>
          <a:noFill/>
        </p:spPr>
      </p:pic>
      <p:pic>
        <p:nvPicPr>
          <p:cNvPr id="1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000108"/>
            <a:ext cx="359778" cy="300217"/>
          </a:xfrm>
          <a:prstGeom prst="rect">
            <a:avLst/>
          </a:prstGeom>
          <a:noFill/>
        </p:spPr>
      </p:pic>
      <p:pic>
        <p:nvPicPr>
          <p:cNvPr id="1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1000108"/>
            <a:ext cx="359778" cy="300217"/>
          </a:xfrm>
          <a:prstGeom prst="rect">
            <a:avLst/>
          </a:prstGeom>
          <a:noFill/>
        </p:spPr>
      </p:pic>
      <p:pic>
        <p:nvPicPr>
          <p:cNvPr id="1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1000108"/>
            <a:ext cx="359778" cy="300217"/>
          </a:xfrm>
          <a:prstGeom prst="rect">
            <a:avLst/>
          </a:prstGeom>
          <a:noFill/>
        </p:spPr>
      </p:pic>
      <p:pic>
        <p:nvPicPr>
          <p:cNvPr id="1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1000108"/>
            <a:ext cx="359778" cy="300217"/>
          </a:xfrm>
          <a:prstGeom prst="rect">
            <a:avLst/>
          </a:prstGeom>
          <a:noFill/>
        </p:spPr>
      </p:pic>
      <p:pic>
        <p:nvPicPr>
          <p:cNvPr id="1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571612"/>
            <a:ext cx="359778" cy="300217"/>
          </a:xfrm>
          <a:prstGeom prst="rect">
            <a:avLst/>
          </a:prstGeom>
          <a:noFill/>
        </p:spPr>
      </p:pic>
      <p:pic>
        <p:nvPicPr>
          <p:cNvPr id="1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71612"/>
            <a:ext cx="359778" cy="300217"/>
          </a:xfrm>
          <a:prstGeom prst="rect">
            <a:avLst/>
          </a:prstGeom>
          <a:noFill/>
        </p:spPr>
      </p:pic>
      <p:pic>
        <p:nvPicPr>
          <p:cNvPr id="1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571612"/>
            <a:ext cx="359778" cy="300217"/>
          </a:xfrm>
          <a:prstGeom prst="rect">
            <a:avLst/>
          </a:prstGeom>
          <a:noFill/>
        </p:spPr>
      </p:pic>
      <p:pic>
        <p:nvPicPr>
          <p:cNvPr id="1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571612"/>
            <a:ext cx="359778" cy="300217"/>
          </a:xfrm>
          <a:prstGeom prst="rect">
            <a:avLst/>
          </a:prstGeom>
          <a:noFill/>
        </p:spPr>
      </p:pic>
      <p:pic>
        <p:nvPicPr>
          <p:cNvPr id="2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571612"/>
            <a:ext cx="359778" cy="300217"/>
          </a:xfrm>
          <a:prstGeom prst="rect">
            <a:avLst/>
          </a:prstGeom>
          <a:noFill/>
        </p:spPr>
      </p:pic>
      <p:pic>
        <p:nvPicPr>
          <p:cNvPr id="2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571612"/>
            <a:ext cx="359778" cy="300217"/>
          </a:xfrm>
          <a:prstGeom prst="rect">
            <a:avLst/>
          </a:prstGeom>
          <a:noFill/>
        </p:spPr>
      </p:pic>
      <p:pic>
        <p:nvPicPr>
          <p:cNvPr id="2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571612"/>
            <a:ext cx="359778" cy="300217"/>
          </a:xfrm>
          <a:prstGeom prst="rect">
            <a:avLst/>
          </a:prstGeom>
          <a:noFill/>
        </p:spPr>
      </p:pic>
      <p:pic>
        <p:nvPicPr>
          <p:cNvPr id="2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1571612"/>
            <a:ext cx="359778" cy="300217"/>
          </a:xfrm>
          <a:prstGeom prst="rect">
            <a:avLst/>
          </a:prstGeom>
          <a:noFill/>
        </p:spPr>
      </p:pic>
      <p:pic>
        <p:nvPicPr>
          <p:cNvPr id="2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1571612"/>
            <a:ext cx="359778" cy="300217"/>
          </a:xfrm>
          <a:prstGeom prst="rect">
            <a:avLst/>
          </a:prstGeom>
          <a:noFill/>
        </p:spPr>
      </p:pic>
      <p:pic>
        <p:nvPicPr>
          <p:cNvPr id="2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1571612"/>
            <a:ext cx="359778" cy="300217"/>
          </a:xfrm>
          <a:prstGeom prst="rect">
            <a:avLst/>
          </a:prstGeom>
          <a:noFill/>
        </p:spPr>
      </p:pic>
      <p:pic>
        <p:nvPicPr>
          <p:cNvPr id="2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214554"/>
            <a:ext cx="359778" cy="300217"/>
          </a:xfrm>
          <a:prstGeom prst="rect">
            <a:avLst/>
          </a:prstGeom>
          <a:noFill/>
        </p:spPr>
      </p:pic>
      <p:pic>
        <p:nvPicPr>
          <p:cNvPr id="2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214554"/>
            <a:ext cx="359778" cy="300217"/>
          </a:xfrm>
          <a:prstGeom prst="rect">
            <a:avLst/>
          </a:prstGeom>
          <a:noFill/>
        </p:spPr>
      </p:pic>
      <p:pic>
        <p:nvPicPr>
          <p:cNvPr id="2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214554"/>
            <a:ext cx="359778" cy="300217"/>
          </a:xfrm>
          <a:prstGeom prst="rect">
            <a:avLst/>
          </a:prstGeom>
          <a:noFill/>
        </p:spPr>
      </p:pic>
      <p:pic>
        <p:nvPicPr>
          <p:cNvPr id="2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2214554"/>
            <a:ext cx="359778" cy="300217"/>
          </a:xfrm>
          <a:prstGeom prst="rect">
            <a:avLst/>
          </a:prstGeom>
          <a:noFill/>
        </p:spPr>
      </p:pic>
      <p:pic>
        <p:nvPicPr>
          <p:cNvPr id="3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2214554"/>
            <a:ext cx="359778" cy="300217"/>
          </a:xfrm>
          <a:prstGeom prst="rect">
            <a:avLst/>
          </a:prstGeom>
          <a:noFill/>
        </p:spPr>
      </p:pic>
      <p:pic>
        <p:nvPicPr>
          <p:cNvPr id="3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214554"/>
            <a:ext cx="359778" cy="300217"/>
          </a:xfrm>
          <a:prstGeom prst="rect">
            <a:avLst/>
          </a:prstGeom>
          <a:noFill/>
        </p:spPr>
      </p:pic>
      <p:pic>
        <p:nvPicPr>
          <p:cNvPr id="3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214554"/>
            <a:ext cx="359778" cy="300217"/>
          </a:xfrm>
          <a:prstGeom prst="rect">
            <a:avLst/>
          </a:prstGeom>
          <a:noFill/>
        </p:spPr>
      </p:pic>
      <p:pic>
        <p:nvPicPr>
          <p:cNvPr id="3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2214554"/>
            <a:ext cx="359778" cy="300217"/>
          </a:xfrm>
          <a:prstGeom prst="rect">
            <a:avLst/>
          </a:prstGeom>
          <a:noFill/>
        </p:spPr>
      </p:pic>
      <p:pic>
        <p:nvPicPr>
          <p:cNvPr id="3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214554"/>
            <a:ext cx="359778" cy="300217"/>
          </a:xfrm>
          <a:prstGeom prst="rect">
            <a:avLst/>
          </a:prstGeom>
          <a:noFill/>
        </p:spPr>
      </p:pic>
      <p:pic>
        <p:nvPicPr>
          <p:cNvPr id="3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2214554"/>
            <a:ext cx="359778" cy="300217"/>
          </a:xfrm>
          <a:prstGeom prst="rect">
            <a:avLst/>
          </a:prstGeom>
          <a:noFill/>
        </p:spPr>
      </p:pic>
      <p:pic>
        <p:nvPicPr>
          <p:cNvPr id="3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857496"/>
            <a:ext cx="359778" cy="300217"/>
          </a:xfrm>
          <a:prstGeom prst="rect">
            <a:avLst/>
          </a:prstGeom>
          <a:noFill/>
        </p:spPr>
      </p:pic>
      <p:pic>
        <p:nvPicPr>
          <p:cNvPr id="3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857496"/>
            <a:ext cx="359778" cy="300217"/>
          </a:xfrm>
          <a:prstGeom prst="rect">
            <a:avLst/>
          </a:prstGeom>
          <a:noFill/>
        </p:spPr>
      </p:pic>
      <p:pic>
        <p:nvPicPr>
          <p:cNvPr id="3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857496"/>
            <a:ext cx="359778" cy="300217"/>
          </a:xfrm>
          <a:prstGeom prst="rect">
            <a:avLst/>
          </a:prstGeom>
          <a:noFill/>
        </p:spPr>
      </p:pic>
      <p:pic>
        <p:nvPicPr>
          <p:cNvPr id="3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2857496"/>
            <a:ext cx="359778" cy="300217"/>
          </a:xfrm>
          <a:prstGeom prst="rect">
            <a:avLst/>
          </a:prstGeom>
          <a:noFill/>
        </p:spPr>
      </p:pic>
      <p:pic>
        <p:nvPicPr>
          <p:cNvPr id="4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2857496"/>
            <a:ext cx="359778" cy="300217"/>
          </a:xfrm>
          <a:prstGeom prst="rect">
            <a:avLst/>
          </a:prstGeom>
          <a:noFill/>
        </p:spPr>
      </p:pic>
      <p:pic>
        <p:nvPicPr>
          <p:cNvPr id="4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857496"/>
            <a:ext cx="359778" cy="300217"/>
          </a:xfrm>
          <a:prstGeom prst="rect">
            <a:avLst/>
          </a:prstGeom>
          <a:noFill/>
        </p:spPr>
      </p:pic>
      <p:pic>
        <p:nvPicPr>
          <p:cNvPr id="4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857496"/>
            <a:ext cx="359778" cy="300217"/>
          </a:xfrm>
          <a:prstGeom prst="rect">
            <a:avLst/>
          </a:prstGeom>
          <a:noFill/>
        </p:spPr>
      </p:pic>
      <p:pic>
        <p:nvPicPr>
          <p:cNvPr id="4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2857496"/>
            <a:ext cx="359778" cy="300217"/>
          </a:xfrm>
          <a:prstGeom prst="rect">
            <a:avLst/>
          </a:prstGeom>
          <a:noFill/>
        </p:spPr>
      </p:pic>
      <p:pic>
        <p:nvPicPr>
          <p:cNvPr id="4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857496"/>
            <a:ext cx="359778" cy="300217"/>
          </a:xfrm>
          <a:prstGeom prst="rect">
            <a:avLst/>
          </a:prstGeom>
          <a:noFill/>
        </p:spPr>
      </p:pic>
      <p:pic>
        <p:nvPicPr>
          <p:cNvPr id="4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2857496"/>
            <a:ext cx="359778" cy="300217"/>
          </a:xfrm>
          <a:prstGeom prst="rect">
            <a:avLst/>
          </a:prstGeom>
          <a:noFill/>
        </p:spPr>
      </p:pic>
      <p:pic>
        <p:nvPicPr>
          <p:cNvPr id="4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3500438"/>
            <a:ext cx="359778" cy="300217"/>
          </a:xfrm>
          <a:prstGeom prst="rect">
            <a:avLst/>
          </a:prstGeom>
          <a:noFill/>
        </p:spPr>
      </p:pic>
      <p:pic>
        <p:nvPicPr>
          <p:cNvPr id="4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3500438"/>
            <a:ext cx="359778" cy="300217"/>
          </a:xfrm>
          <a:prstGeom prst="rect">
            <a:avLst/>
          </a:prstGeom>
          <a:noFill/>
        </p:spPr>
      </p:pic>
      <p:pic>
        <p:nvPicPr>
          <p:cNvPr id="4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3500438"/>
            <a:ext cx="359778" cy="300217"/>
          </a:xfrm>
          <a:prstGeom prst="rect">
            <a:avLst/>
          </a:prstGeom>
          <a:noFill/>
        </p:spPr>
      </p:pic>
      <p:pic>
        <p:nvPicPr>
          <p:cNvPr id="4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3500438"/>
            <a:ext cx="359778" cy="300217"/>
          </a:xfrm>
          <a:prstGeom prst="rect">
            <a:avLst/>
          </a:prstGeom>
          <a:noFill/>
        </p:spPr>
      </p:pic>
      <p:pic>
        <p:nvPicPr>
          <p:cNvPr id="5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3500438"/>
            <a:ext cx="359778" cy="300217"/>
          </a:xfrm>
          <a:prstGeom prst="rect">
            <a:avLst/>
          </a:prstGeom>
          <a:noFill/>
        </p:spPr>
      </p:pic>
      <p:pic>
        <p:nvPicPr>
          <p:cNvPr id="5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500438"/>
            <a:ext cx="359778" cy="300217"/>
          </a:xfrm>
          <a:prstGeom prst="rect">
            <a:avLst/>
          </a:prstGeom>
          <a:noFill/>
        </p:spPr>
      </p:pic>
      <p:pic>
        <p:nvPicPr>
          <p:cNvPr id="5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3500438"/>
            <a:ext cx="359778" cy="300217"/>
          </a:xfrm>
          <a:prstGeom prst="rect">
            <a:avLst/>
          </a:prstGeom>
          <a:noFill/>
        </p:spPr>
      </p:pic>
      <p:pic>
        <p:nvPicPr>
          <p:cNvPr id="5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3500438"/>
            <a:ext cx="359778" cy="300217"/>
          </a:xfrm>
          <a:prstGeom prst="rect">
            <a:avLst/>
          </a:prstGeom>
          <a:noFill/>
        </p:spPr>
      </p:pic>
      <p:pic>
        <p:nvPicPr>
          <p:cNvPr id="5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3500438"/>
            <a:ext cx="359778" cy="300217"/>
          </a:xfrm>
          <a:prstGeom prst="rect">
            <a:avLst/>
          </a:prstGeom>
          <a:noFill/>
        </p:spPr>
      </p:pic>
      <p:pic>
        <p:nvPicPr>
          <p:cNvPr id="5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3500438"/>
            <a:ext cx="359778" cy="300217"/>
          </a:xfrm>
          <a:prstGeom prst="rect">
            <a:avLst/>
          </a:prstGeom>
          <a:noFill/>
        </p:spPr>
      </p:pic>
      <p:pic>
        <p:nvPicPr>
          <p:cNvPr id="5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143380"/>
            <a:ext cx="359778" cy="300217"/>
          </a:xfrm>
          <a:prstGeom prst="rect">
            <a:avLst/>
          </a:prstGeom>
          <a:noFill/>
        </p:spPr>
      </p:pic>
      <p:pic>
        <p:nvPicPr>
          <p:cNvPr id="5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4143380"/>
            <a:ext cx="359778" cy="300217"/>
          </a:xfrm>
          <a:prstGeom prst="rect">
            <a:avLst/>
          </a:prstGeom>
          <a:noFill/>
        </p:spPr>
      </p:pic>
      <p:pic>
        <p:nvPicPr>
          <p:cNvPr id="5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4143380"/>
            <a:ext cx="359778" cy="300217"/>
          </a:xfrm>
          <a:prstGeom prst="rect">
            <a:avLst/>
          </a:prstGeom>
          <a:noFill/>
        </p:spPr>
      </p:pic>
      <p:pic>
        <p:nvPicPr>
          <p:cNvPr id="5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143380"/>
            <a:ext cx="359778" cy="300217"/>
          </a:xfrm>
          <a:prstGeom prst="rect">
            <a:avLst/>
          </a:prstGeom>
          <a:noFill/>
        </p:spPr>
      </p:pic>
      <p:pic>
        <p:nvPicPr>
          <p:cNvPr id="6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4143380"/>
            <a:ext cx="359778" cy="300217"/>
          </a:xfrm>
          <a:prstGeom prst="rect">
            <a:avLst/>
          </a:prstGeom>
          <a:noFill/>
        </p:spPr>
      </p:pic>
      <p:pic>
        <p:nvPicPr>
          <p:cNvPr id="6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4143380"/>
            <a:ext cx="359778" cy="300217"/>
          </a:xfrm>
          <a:prstGeom prst="rect">
            <a:avLst/>
          </a:prstGeom>
          <a:noFill/>
        </p:spPr>
      </p:pic>
      <p:pic>
        <p:nvPicPr>
          <p:cNvPr id="6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4143380"/>
            <a:ext cx="359778" cy="300217"/>
          </a:xfrm>
          <a:prstGeom prst="rect">
            <a:avLst/>
          </a:prstGeom>
          <a:noFill/>
        </p:spPr>
      </p:pic>
      <p:pic>
        <p:nvPicPr>
          <p:cNvPr id="6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143380"/>
            <a:ext cx="359778" cy="300217"/>
          </a:xfrm>
          <a:prstGeom prst="rect">
            <a:avLst/>
          </a:prstGeom>
          <a:noFill/>
        </p:spPr>
      </p:pic>
      <p:pic>
        <p:nvPicPr>
          <p:cNvPr id="6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4143380"/>
            <a:ext cx="359778" cy="300217"/>
          </a:xfrm>
          <a:prstGeom prst="rect">
            <a:avLst/>
          </a:prstGeom>
          <a:noFill/>
        </p:spPr>
      </p:pic>
      <p:pic>
        <p:nvPicPr>
          <p:cNvPr id="6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4143380"/>
            <a:ext cx="359778" cy="300217"/>
          </a:xfrm>
          <a:prstGeom prst="rect">
            <a:avLst/>
          </a:prstGeom>
          <a:noFill/>
        </p:spPr>
      </p:pic>
      <p:pic>
        <p:nvPicPr>
          <p:cNvPr id="6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786322"/>
            <a:ext cx="359778" cy="300217"/>
          </a:xfrm>
          <a:prstGeom prst="rect">
            <a:avLst/>
          </a:prstGeom>
          <a:noFill/>
        </p:spPr>
      </p:pic>
      <p:pic>
        <p:nvPicPr>
          <p:cNvPr id="6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4786322"/>
            <a:ext cx="359778" cy="300217"/>
          </a:xfrm>
          <a:prstGeom prst="rect">
            <a:avLst/>
          </a:prstGeom>
          <a:noFill/>
        </p:spPr>
      </p:pic>
      <p:pic>
        <p:nvPicPr>
          <p:cNvPr id="6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4786322"/>
            <a:ext cx="359778" cy="300217"/>
          </a:xfrm>
          <a:prstGeom prst="rect">
            <a:avLst/>
          </a:prstGeom>
          <a:noFill/>
        </p:spPr>
      </p:pic>
      <p:pic>
        <p:nvPicPr>
          <p:cNvPr id="6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786322"/>
            <a:ext cx="359778" cy="300217"/>
          </a:xfrm>
          <a:prstGeom prst="rect">
            <a:avLst/>
          </a:prstGeom>
          <a:noFill/>
        </p:spPr>
      </p:pic>
      <p:pic>
        <p:nvPicPr>
          <p:cNvPr id="7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4786322"/>
            <a:ext cx="359778" cy="300217"/>
          </a:xfrm>
          <a:prstGeom prst="rect">
            <a:avLst/>
          </a:prstGeom>
          <a:noFill/>
        </p:spPr>
      </p:pic>
      <p:pic>
        <p:nvPicPr>
          <p:cNvPr id="7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4786322"/>
            <a:ext cx="359778" cy="300217"/>
          </a:xfrm>
          <a:prstGeom prst="rect">
            <a:avLst/>
          </a:prstGeom>
          <a:noFill/>
        </p:spPr>
      </p:pic>
      <p:pic>
        <p:nvPicPr>
          <p:cNvPr id="7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4786322"/>
            <a:ext cx="359778" cy="300217"/>
          </a:xfrm>
          <a:prstGeom prst="rect">
            <a:avLst/>
          </a:prstGeom>
          <a:noFill/>
        </p:spPr>
      </p:pic>
      <p:pic>
        <p:nvPicPr>
          <p:cNvPr id="7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786322"/>
            <a:ext cx="359778" cy="300217"/>
          </a:xfrm>
          <a:prstGeom prst="rect">
            <a:avLst/>
          </a:prstGeom>
          <a:noFill/>
        </p:spPr>
      </p:pic>
      <p:pic>
        <p:nvPicPr>
          <p:cNvPr id="7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4786322"/>
            <a:ext cx="359778" cy="300217"/>
          </a:xfrm>
          <a:prstGeom prst="rect">
            <a:avLst/>
          </a:prstGeom>
          <a:noFill/>
        </p:spPr>
      </p:pic>
      <p:pic>
        <p:nvPicPr>
          <p:cNvPr id="7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4786322"/>
            <a:ext cx="359778" cy="300217"/>
          </a:xfrm>
          <a:prstGeom prst="rect">
            <a:avLst/>
          </a:prstGeom>
          <a:noFill/>
        </p:spPr>
      </p:pic>
      <p:pic>
        <p:nvPicPr>
          <p:cNvPr id="7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5429264"/>
            <a:ext cx="359778" cy="300217"/>
          </a:xfrm>
          <a:prstGeom prst="rect">
            <a:avLst/>
          </a:prstGeom>
          <a:noFill/>
        </p:spPr>
      </p:pic>
      <p:pic>
        <p:nvPicPr>
          <p:cNvPr id="7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5429264"/>
            <a:ext cx="359778" cy="300217"/>
          </a:xfrm>
          <a:prstGeom prst="rect">
            <a:avLst/>
          </a:prstGeom>
          <a:noFill/>
        </p:spPr>
      </p:pic>
      <p:pic>
        <p:nvPicPr>
          <p:cNvPr id="7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429264"/>
            <a:ext cx="359778" cy="300217"/>
          </a:xfrm>
          <a:prstGeom prst="rect">
            <a:avLst/>
          </a:prstGeom>
          <a:noFill/>
        </p:spPr>
      </p:pic>
      <p:pic>
        <p:nvPicPr>
          <p:cNvPr id="7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5429264"/>
            <a:ext cx="359778" cy="300217"/>
          </a:xfrm>
          <a:prstGeom prst="rect">
            <a:avLst/>
          </a:prstGeom>
          <a:noFill/>
        </p:spPr>
      </p:pic>
      <p:pic>
        <p:nvPicPr>
          <p:cNvPr id="8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5429264"/>
            <a:ext cx="359778" cy="300217"/>
          </a:xfrm>
          <a:prstGeom prst="rect">
            <a:avLst/>
          </a:prstGeom>
          <a:noFill/>
        </p:spPr>
      </p:pic>
      <p:pic>
        <p:nvPicPr>
          <p:cNvPr id="8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5429264"/>
            <a:ext cx="359778" cy="300217"/>
          </a:xfrm>
          <a:prstGeom prst="rect">
            <a:avLst/>
          </a:prstGeom>
          <a:noFill/>
        </p:spPr>
      </p:pic>
      <p:pic>
        <p:nvPicPr>
          <p:cNvPr id="8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5429264"/>
            <a:ext cx="359778" cy="300217"/>
          </a:xfrm>
          <a:prstGeom prst="rect">
            <a:avLst/>
          </a:prstGeom>
          <a:noFill/>
        </p:spPr>
      </p:pic>
      <p:pic>
        <p:nvPicPr>
          <p:cNvPr id="8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5429264"/>
            <a:ext cx="359778" cy="300217"/>
          </a:xfrm>
          <a:prstGeom prst="rect">
            <a:avLst/>
          </a:prstGeom>
          <a:noFill/>
        </p:spPr>
      </p:pic>
      <p:pic>
        <p:nvPicPr>
          <p:cNvPr id="8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5429264"/>
            <a:ext cx="359778" cy="300217"/>
          </a:xfrm>
          <a:prstGeom prst="rect">
            <a:avLst/>
          </a:prstGeom>
          <a:noFill/>
        </p:spPr>
      </p:pic>
      <p:pic>
        <p:nvPicPr>
          <p:cNvPr id="8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5429264"/>
            <a:ext cx="359778" cy="300217"/>
          </a:xfrm>
          <a:prstGeom prst="rect">
            <a:avLst/>
          </a:prstGeom>
          <a:noFill/>
        </p:spPr>
      </p:pic>
      <p:pic>
        <p:nvPicPr>
          <p:cNvPr id="86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6072206"/>
            <a:ext cx="359778" cy="300217"/>
          </a:xfrm>
          <a:prstGeom prst="rect">
            <a:avLst/>
          </a:prstGeom>
          <a:noFill/>
        </p:spPr>
      </p:pic>
      <p:pic>
        <p:nvPicPr>
          <p:cNvPr id="87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6072206"/>
            <a:ext cx="359778" cy="300217"/>
          </a:xfrm>
          <a:prstGeom prst="rect">
            <a:avLst/>
          </a:prstGeom>
          <a:noFill/>
        </p:spPr>
      </p:pic>
      <p:pic>
        <p:nvPicPr>
          <p:cNvPr id="88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6072206"/>
            <a:ext cx="359778" cy="300217"/>
          </a:xfrm>
          <a:prstGeom prst="rect">
            <a:avLst/>
          </a:prstGeom>
          <a:noFill/>
        </p:spPr>
      </p:pic>
      <p:pic>
        <p:nvPicPr>
          <p:cNvPr id="89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6072206"/>
            <a:ext cx="359778" cy="300217"/>
          </a:xfrm>
          <a:prstGeom prst="rect">
            <a:avLst/>
          </a:prstGeom>
          <a:noFill/>
        </p:spPr>
      </p:pic>
      <p:pic>
        <p:nvPicPr>
          <p:cNvPr id="90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6072206"/>
            <a:ext cx="359778" cy="300217"/>
          </a:xfrm>
          <a:prstGeom prst="rect">
            <a:avLst/>
          </a:prstGeom>
          <a:noFill/>
        </p:spPr>
      </p:pic>
      <p:pic>
        <p:nvPicPr>
          <p:cNvPr id="91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6072206"/>
            <a:ext cx="359778" cy="300217"/>
          </a:xfrm>
          <a:prstGeom prst="rect">
            <a:avLst/>
          </a:prstGeom>
          <a:noFill/>
        </p:spPr>
      </p:pic>
      <p:pic>
        <p:nvPicPr>
          <p:cNvPr id="92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6072206"/>
            <a:ext cx="359778" cy="300217"/>
          </a:xfrm>
          <a:prstGeom prst="rect">
            <a:avLst/>
          </a:prstGeom>
          <a:noFill/>
        </p:spPr>
      </p:pic>
      <p:pic>
        <p:nvPicPr>
          <p:cNvPr id="93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6072206"/>
            <a:ext cx="359778" cy="300217"/>
          </a:xfrm>
          <a:prstGeom prst="rect">
            <a:avLst/>
          </a:prstGeom>
          <a:noFill/>
        </p:spPr>
      </p:pic>
      <p:pic>
        <p:nvPicPr>
          <p:cNvPr id="94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6072206"/>
            <a:ext cx="359778" cy="300217"/>
          </a:xfrm>
          <a:prstGeom prst="rect">
            <a:avLst/>
          </a:prstGeom>
          <a:noFill/>
        </p:spPr>
      </p:pic>
      <p:pic>
        <p:nvPicPr>
          <p:cNvPr id="95" name="Picture 2" descr="C:\Documents and Settings\PC\Local Settings\Temporary Internet Files\Content.IE5\Z48TY2BO\MC9001992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6072206"/>
            <a:ext cx="359778" cy="300217"/>
          </a:xfrm>
          <a:prstGeom prst="rect">
            <a:avLst/>
          </a:prstGeom>
          <a:noFill/>
        </p:spPr>
      </p:pic>
      <p:sp>
        <p:nvSpPr>
          <p:cNvPr id="96" name="TextovéPole 95"/>
          <p:cNvSpPr txBox="1"/>
          <p:nvPr/>
        </p:nvSpPr>
        <p:spPr>
          <a:xfrm>
            <a:off x="5214942" y="100010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1 =</a:t>
            </a:r>
            <a:endParaRPr lang="cs-CZ" sz="24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5214942" y="157161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2 =</a:t>
            </a:r>
            <a:endParaRPr lang="cs-CZ" sz="2400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214942" y="221455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3 =</a:t>
            </a:r>
            <a:endParaRPr lang="cs-CZ" sz="2400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5214942" y="2857496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4 =</a:t>
            </a:r>
            <a:endParaRPr lang="cs-CZ" sz="2400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5214942" y="350043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5 =</a:t>
            </a:r>
            <a:endParaRPr lang="cs-CZ" sz="2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214942" y="4143380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6 =</a:t>
            </a:r>
            <a:endParaRPr lang="cs-CZ" sz="2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214942" y="478632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7 =</a:t>
            </a:r>
            <a:endParaRPr lang="cs-CZ" sz="2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214942" y="542926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8 =</a:t>
            </a:r>
            <a:endParaRPr lang="cs-CZ" sz="2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214942" y="6072206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– 9 =</a:t>
            </a:r>
            <a:endParaRPr lang="cs-CZ" sz="2400" b="1" dirty="0"/>
          </a:p>
        </p:txBody>
      </p:sp>
      <p:cxnSp>
        <p:nvCxnSpPr>
          <p:cNvPr id="106" name="Přímá spojovací čára 105"/>
          <p:cNvCxnSpPr/>
          <p:nvPr/>
        </p:nvCxnSpPr>
        <p:spPr>
          <a:xfrm flipV="1">
            <a:off x="4071934" y="1000108"/>
            <a:ext cx="357190" cy="285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642918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řetězce.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85786" y="1500174"/>
            <a:ext cx="1214446" cy="64294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858016" y="2500306"/>
            <a:ext cx="121444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85786" y="3643314"/>
            <a:ext cx="1214446" cy="64294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85786" y="4714884"/>
            <a:ext cx="121444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85786" y="5715016"/>
            <a:ext cx="1214446" cy="64294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285984" y="1500174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143240" y="1500174"/>
            <a:ext cx="714380" cy="64294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858016" y="1500174"/>
            <a:ext cx="1214446" cy="64294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858016" y="3571876"/>
            <a:ext cx="1214446" cy="64294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6858016" y="5715016"/>
            <a:ext cx="1214446" cy="64294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85786" y="2500306"/>
            <a:ext cx="121444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858016" y="4643446"/>
            <a:ext cx="121444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142976" y="164305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57422" y="164305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- 3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071934" y="1500174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5929322" y="1500174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5000628" y="1500174"/>
            <a:ext cx="642942" cy="64294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143372" y="164305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00760" y="164305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- 4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2285984" y="3643314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3143240" y="3643314"/>
            <a:ext cx="714380" cy="64294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2357422" y="378619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- 8</a:t>
            </a:r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4071934" y="3643314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5929322" y="3643314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5000628" y="3643314"/>
            <a:ext cx="642942" cy="64294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143372" y="378619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+ 4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000760" y="378619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</a:t>
            </a:r>
            <a:endParaRPr lang="cs-CZ" dirty="0"/>
          </a:p>
        </p:txBody>
      </p:sp>
      <p:sp>
        <p:nvSpPr>
          <p:cNvPr id="43" name="Zaoblený obdélník 42"/>
          <p:cNvSpPr/>
          <p:nvPr/>
        </p:nvSpPr>
        <p:spPr>
          <a:xfrm>
            <a:off x="2285984" y="5715016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3143240" y="5715016"/>
            <a:ext cx="714380" cy="64294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2357422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- 2</a:t>
            </a:r>
            <a:endParaRPr lang="cs-CZ" dirty="0"/>
          </a:p>
        </p:txBody>
      </p:sp>
      <p:sp>
        <p:nvSpPr>
          <p:cNvPr id="46" name="Zaoblený obdélník 45"/>
          <p:cNvSpPr/>
          <p:nvPr/>
        </p:nvSpPr>
        <p:spPr>
          <a:xfrm>
            <a:off x="4071934" y="5715016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5929322" y="5715016"/>
            <a:ext cx="642942" cy="642942"/>
          </a:xfrm>
          <a:prstGeom prst="roundRect">
            <a:avLst/>
          </a:prstGeom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5000628" y="5715016"/>
            <a:ext cx="642942" cy="64294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4143372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- 3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00760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- 5</a:t>
            </a:r>
            <a:endParaRPr lang="cs-CZ" dirty="0"/>
          </a:p>
        </p:txBody>
      </p:sp>
      <p:sp>
        <p:nvSpPr>
          <p:cNvPr id="51" name="Zaoblený obdélník 50"/>
          <p:cNvSpPr/>
          <p:nvPr/>
        </p:nvSpPr>
        <p:spPr>
          <a:xfrm>
            <a:off x="2285984" y="4714884"/>
            <a:ext cx="642942" cy="642942"/>
          </a:xfrm>
          <a:prstGeom prst="roundRect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3143240" y="4714884"/>
            <a:ext cx="714380" cy="6429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357422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+ 5</a:t>
            </a:r>
            <a:endParaRPr lang="cs-CZ" dirty="0"/>
          </a:p>
        </p:txBody>
      </p:sp>
      <p:sp>
        <p:nvSpPr>
          <p:cNvPr id="54" name="Zaoblený obdélník 53"/>
          <p:cNvSpPr/>
          <p:nvPr/>
        </p:nvSpPr>
        <p:spPr>
          <a:xfrm>
            <a:off x="4071934" y="4714884"/>
            <a:ext cx="642942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5929322" y="4714884"/>
            <a:ext cx="642942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5000628" y="4714884"/>
            <a:ext cx="642942" cy="6429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143372" y="4857760"/>
            <a:ext cx="50006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- 7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000760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+ 5</a:t>
            </a:r>
            <a:endParaRPr lang="cs-CZ" dirty="0"/>
          </a:p>
        </p:txBody>
      </p:sp>
      <p:sp>
        <p:nvSpPr>
          <p:cNvPr id="59" name="Zaoblený obdélník 58"/>
          <p:cNvSpPr/>
          <p:nvPr/>
        </p:nvSpPr>
        <p:spPr>
          <a:xfrm>
            <a:off x="2285984" y="2500306"/>
            <a:ext cx="642942" cy="642942"/>
          </a:xfrm>
          <a:prstGeom prst="roundRect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3143240" y="2500306"/>
            <a:ext cx="714380" cy="6429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2357422" y="264318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+ 4</a:t>
            </a:r>
            <a:endParaRPr lang="cs-CZ" dirty="0"/>
          </a:p>
        </p:txBody>
      </p:sp>
      <p:sp>
        <p:nvSpPr>
          <p:cNvPr id="62" name="Zaoblený obdélník 61"/>
          <p:cNvSpPr/>
          <p:nvPr/>
        </p:nvSpPr>
        <p:spPr>
          <a:xfrm>
            <a:off x="4071934" y="2500306"/>
            <a:ext cx="642942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Zaoblený obdélník 62"/>
          <p:cNvSpPr/>
          <p:nvPr/>
        </p:nvSpPr>
        <p:spPr>
          <a:xfrm>
            <a:off x="5929322" y="2500306"/>
            <a:ext cx="642942" cy="642942"/>
          </a:xfrm>
          <a:prstGeom prst="roundRect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Zaoblený obdélník 63"/>
          <p:cNvSpPr/>
          <p:nvPr/>
        </p:nvSpPr>
        <p:spPr>
          <a:xfrm>
            <a:off x="5000628" y="2500306"/>
            <a:ext cx="642942" cy="6429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extovéPole 64"/>
          <p:cNvSpPr txBox="1"/>
          <p:nvPr/>
        </p:nvSpPr>
        <p:spPr>
          <a:xfrm>
            <a:off x="4143372" y="264318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000760" y="264318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- 6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142976" y="378619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142976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</a:t>
            </a:r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142976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142976" y="264318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</a:t>
            </a:r>
            <a:r>
              <a:rPr lang="cs-CZ" b="1" dirty="0" smtClean="0"/>
              <a:t>6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273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rihova</cp:lastModifiedBy>
  <cp:revision>36</cp:revision>
  <dcterms:modified xsi:type="dcterms:W3CDTF">2012-04-26T11:03:38Z</dcterms:modified>
</cp:coreProperties>
</file>