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1" r:id="rId4"/>
    <p:sldId id="259" r:id="rId5"/>
    <p:sldId id="260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a ZŠ, Veselí nad Moravou, Kollárova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Andrea Filípková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VY_52_INOVACE_1/24_Roční období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Podzim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A2E468-D65A-4FAB-894C-B9B4DBB49361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EF4F16B-70C6-43A3-A6D6-5B48BA672893}">
      <dgm:prSet phldrT="[Text]"/>
      <dgm:spPr/>
      <dgm:t>
        <a:bodyPr/>
        <a:lstStyle/>
        <a:p>
          <a:r>
            <a:rPr lang="cs-CZ" dirty="0" smtClean="0"/>
            <a:t>jaro</a:t>
          </a:r>
          <a:endParaRPr lang="cs-CZ" dirty="0"/>
        </a:p>
      </dgm:t>
    </dgm:pt>
    <dgm:pt modelId="{2C9DB0FB-FA6A-49E2-89B7-1DF020881316}" type="parTrans" cxnId="{A31773FF-3B8D-4DFE-BE5F-B16237068021}">
      <dgm:prSet/>
      <dgm:spPr/>
      <dgm:t>
        <a:bodyPr/>
        <a:lstStyle/>
        <a:p>
          <a:endParaRPr lang="cs-CZ"/>
        </a:p>
      </dgm:t>
    </dgm:pt>
    <dgm:pt modelId="{E9D4D339-7C29-4232-AB50-29C33D78E5C4}" type="sibTrans" cxnId="{A31773FF-3B8D-4DFE-BE5F-B16237068021}">
      <dgm:prSet/>
      <dgm:spPr/>
      <dgm:t>
        <a:bodyPr/>
        <a:lstStyle/>
        <a:p>
          <a:endParaRPr lang="cs-CZ"/>
        </a:p>
      </dgm:t>
    </dgm:pt>
    <dgm:pt modelId="{B412EA89-128D-4E18-BE13-4887C5DFE989}">
      <dgm:prSet phldrT="[Text]"/>
      <dgm:spPr/>
      <dgm:t>
        <a:bodyPr/>
        <a:lstStyle/>
        <a:p>
          <a:r>
            <a:rPr lang="cs-CZ" dirty="0" smtClean="0"/>
            <a:t>léto</a:t>
          </a:r>
          <a:endParaRPr lang="cs-CZ" dirty="0"/>
        </a:p>
      </dgm:t>
    </dgm:pt>
    <dgm:pt modelId="{9EE19022-9647-4C3D-8E5B-3CD41CD5C61C}" type="parTrans" cxnId="{BB7157D3-52E5-4E94-82CF-581E330581DF}">
      <dgm:prSet/>
      <dgm:spPr/>
      <dgm:t>
        <a:bodyPr/>
        <a:lstStyle/>
        <a:p>
          <a:endParaRPr lang="cs-CZ"/>
        </a:p>
      </dgm:t>
    </dgm:pt>
    <dgm:pt modelId="{EDEE0BF7-F7EC-42CC-A50E-B871183D027F}" type="sibTrans" cxnId="{BB7157D3-52E5-4E94-82CF-581E330581DF}">
      <dgm:prSet/>
      <dgm:spPr/>
      <dgm:t>
        <a:bodyPr/>
        <a:lstStyle/>
        <a:p>
          <a:endParaRPr lang="cs-CZ"/>
        </a:p>
      </dgm:t>
    </dgm:pt>
    <dgm:pt modelId="{62ADF3DE-7AFA-4715-85B5-A9EC62156E09}">
      <dgm:prSet phldrT="[Text]"/>
      <dgm:spPr/>
      <dgm:t>
        <a:bodyPr/>
        <a:lstStyle/>
        <a:p>
          <a:r>
            <a:rPr lang="cs-CZ" dirty="0" smtClean="0"/>
            <a:t>podzim</a:t>
          </a:r>
          <a:endParaRPr lang="cs-CZ" dirty="0"/>
        </a:p>
      </dgm:t>
    </dgm:pt>
    <dgm:pt modelId="{3E87BF97-5C64-4C6E-BFE4-FF858D31FE26}" type="parTrans" cxnId="{DF6DF5F9-06F9-4E82-91CC-ABFDA863A55D}">
      <dgm:prSet/>
      <dgm:spPr/>
      <dgm:t>
        <a:bodyPr/>
        <a:lstStyle/>
        <a:p>
          <a:endParaRPr lang="cs-CZ"/>
        </a:p>
      </dgm:t>
    </dgm:pt>
    <dgm:pt modelId="{CCD07EE5-6573-4C51-8040-541303A34FAF}" type="sibTrans" cxnId="{DF6DF5F9-06F9-4E82-91CC-ABFDA863A55D}">
      <dgm:prSet/>
      <dgm:spPr/>
      <dgm:t>
        <a:bodyPr/>
        <a:lstStyle/>
        <a:p>
          <a:endParaRPr lang="cs-CZ"/>
        </a:p>
      </dgm:t>
    </dgm:pt>
    <dgm:pt modelId="{D6F6CBCC-9AAF-4A79-8ECD-7DC74FE04CCA}">
      <dgm:prSet/>
      <dgm:spPr/>
      <dgm:t>
        <a:bodyPr/>
        <a:lstStyle/>
        <a:p>
          <a:r>
            <a:rPr lang="cs-CZ" dirty="0" smtClean="0"/>
            <a:t>zima</a:t>
          </a:r>
          <a:endParaRPr lang="cs-CZ" dirty="0"/>
        </a:p>
      </dgm:t>
    </dgm:pt>
    <dgm:pt modelId="{A20C4435-7C2E-46D6-B3FB-4F5220B39ECC}" type="parTrans" cxnId="{F48D864E-9201-45E9-90ED-A49C5E9DFA76}">
      <dgm:prSet/>
      <dgm:spPr/>
      <dgm:t>
        <a:bodyPr/>
        <a:lstStyle/>
        <a:p>
          <a:endParaRPr lang="cs-CZ"/>
        </a:p>
      </dgm:t>
    </dgm:pt>
    <dgm:pt modelId="{5AAC2E99-91A6-4176-A287-62490131C33F}" type="sibTrans" cxnId="{F48D864E-9201-45E9-90ED-A49C5E9DFA76}">
      <dgm:prSet/>
      <dgm:spPr/>
      <dgm:t>
        <a:bodyPr/>
        <a:lstStyle/>
        <a:p>
          <a:endParaRPr lang="cs-CZ"/>
        </a:p>
      </dgm:t>
    </dgm:pt>
    <dgm:pt modelId="{5C925235-CBF4-4960-B843-FB6E9D269A31}" type="pres">
      <dgm:prSet presAssocID="{07A2E468-D65A-4FAB-894C-B9B4DBB4936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EB403A6-02C8-4C96-B0AE-282EA4A3D4DF}" type="pres">
      <dgm:prSet presAssocID="{6EF4F16B-70C6-43A3-A6D6-5B48BA67289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997B93-3E68-48E8-9AEE-E35B9CED827C}" type="pres">
      <dgm:prSet presAssocID="{E9D4D339-7C29-4232-AB50-29C33D78E5C4}" presName="sibTrans" presStyleLbl="sibTrans2D1" presStyleIdx="0" presStyleCnt="4"/>
      <dgm:spPr/>
      <dgm:t>
        <a:bodyPr/>
        <a:lstStyle/>
        <a:p>
          <a:endParaRPr lang="cs-CZ"/>
        </a:p>
      </dgm:t>
    </dgm:pt>
    <dgm:pt modelId="{38D61EB5-1AE9-49A2-8375-2F30D04BB72C}" type="pres">
      <dgm:prSet presAssocID="{E9D4D339-7C29-4232-AB50-29C33D78E5C4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8739C42B-B903-4BE7-989C-276F01A9ADD2}" type="pres">
      <dgm:prSet presAssocID="{B412EA89-128D-4E18-BE13-4887C5DFE98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363EC5-62EB-4018-82D1-A16EC6293C13}" type="pres">
      <dgm:prSet presAssocID="{EDEE0BF7-F7EC-42CC-A50E-B871183D027F}" presName="sibTrans" presStyleLbl="sibTrans2D1" presStyleIdx="1" presStyleCnt="4"/>
      <dgm:spPr/>
      <dgm:t>
        <a:bodyPr/>
        <a:lstStyle/>
        <a:p>
          <a:endParaRPr lang="cs-CZ"/>
        </a:p>
      </dgm:t>
    </dgm:pt>
    <dgm:pt modelId="{0AC60832-54B9-4FDA-8F28-B5663CC3082D}" type="pres">
      <dgm:prSet presAssocID="{EDEE0BF7-F7EC-42CC-A50E-B871183D027F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16B972A0-B5B7-4B02-AA78-E401F1A309AE}" type="pres">
      <dgm:prSet presAssocID="{62ADF3DE-7AFA-4715-85B5-A9EC62156E09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1C3CB1-98EB-4306-BCAE-D174B5D42CF5}" type="pres">
      <dgm:prSet presAssocID="{CCD07EE5-6573-4C51-8040-541303A34FAF}" presName="sibTrans" presStyleLbl="sibTrans2D1" presStyleIdx="2" presStyleCnt="4"/>
      <dgm:spPr/>
      <dgm:t>
        <a:bodyPr/>
        <a:lstStyle/>
        <a:p>
          <a:endParaRPr lang="cs-CZ"/>
        </a:p>
      </dgm:t>
    </dgm:pt>
    <dgm:pt modelId="{D6BD1340-2FEB-4519-81B5-F6CFE7F82710}" type="pres">
      <dgm:prSet presAssocID="{CCD07EE5-6573-4C51-8040-541303A34FAF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3DF6C387-E940-431D-9BC9-FFF78BEB8934}" type="pres">
      <dgm:prSet presAssocID="{D6F6CBCC-9AAF-4A79-8ECD-7DC74FE04CCA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F91890-61F3-4B41-9342-A5AE04F6AFA8}" type="pres">
      <dgm:prSet presAssocID="{5AAC2E99-91A6-4176-A287-62490131C33F}" presName="sibTrans" presStyleLbl="sibTrans2D1" presStyleIdx="3" presStyleCnt="4"/>
      <dgm:spPr/>
      <dgm:t>
        <a:bodyPr/>
        <a:lstStyle/>
        <a:p>
          <a:endParaRPr lang="cs-CZ"/>
        </a:p>
      </dgm:t>
    </dgm:pt>
    <dgm:pt modelId="{553F9146-2A5C-49A2-9F0E-E8E74ED9AAB1}" type="pres">
      <dgm:prSet presAssocID="{5AAC2E99-91A6-4176-A287-62490131C33F}" presName="connectorText" presStyleLbl="sibTrans2D1" presStyleIdx="3" presStyleCnt="4"/>
      <dgm:spPr/>
      <dgm:t>
        <a:bodyPr/>
        <a:lstStyle/>
        <a:p>
          <a:endParaRPr lang="cs-CZ"/>
        </a:p>
      </dgm:t>
    </dgm:pt>
  </dgm:ptLst>
  <dgm:cxnLst>
    <dgm:cxn modelId="{43564C56-17A6-4380-8E5C-0E05172070EB}" type="presOf" srcId="{E9D4D339-7C29-4232-AB50-29C33D78E5C4}" destId="{38D61EB5-1AE9-49A2-8375-2F30D04BB72C}" srcOrd="1" destOrd="0" presId="urn:microsoft.com/office/officeart/2005/8/layout/cycle2"/>
    <dgm:cxn modelId="{DF6DF5F9-06F9-4E82-91CC-ABFDA863A55D}" srcId="{07A2E468-D65A-4FAB-894C-B9B4DBB49361}" destId="{62ADF3DE-7AFA-4715-85B5-A9EC62156E09}" srcOrd="2" destOrd="0" parTransId="{3E87BF97-5C64-4C6E-BFE4-FF858D31FE26}" sibTransId="{CCD07EE5-6573-4C51-8040-541303A34FAF}"/>
    <dgm:cxn modelId="{4E3F3284-5E59-4088-8D5B-3C1E7A023C4A}" type="presOf" srcId="{EDEE0BF7-F7EC-42CC-A50E-B871183D027F}" destId="{0AC60832-54B9-4FDA-8F28-B5663CC3082D}" srcOrd="1" destOrd="0" presId="urn:microsoft.com/office/officeart/2005/8/layout/cycle2"/>
    <dgm:cxn modelId="{30BB4072-6FA5-496F-8F00-CB78165CB5B7}" type="presOf" srcId="{CCD07EE5-6573-4C51-8040-541303A34FAF}" destId="{B21C3CB1-98EB-4306-BCAE-D174B5D42CF5}" srcOrd="0" destOrd="0" presId="urn:microsoft.com/office/officeart/2005/8/layout/cycle2"/>
    <dgm:cxn modelId="{2DC3F11B-1E1B-4463-8A37-5A8504CD37DC}" type="presOf" srcId="{62ADF3DE-7AFA-4715-85B5-A9EC62156E09}" destId="{16B972A0-B5B7-4B02-AA78-E401F1A309AE}" srcOrd="0" destOrd="0" presId="urn:microsoft.com/office/officeart/2005/8/layout/cycle2"/>
    <dgm:cxn modelId="{02E56583-FD48-4DB3-89D0-A514E9B03C8E}" type="presOf" srcId="{6EF4F16B-70C6-43A3-A6D6-5B48BA672893}" destId="{FEB403A6-02C8-4C96-B0AE-282EA4A3D4DF}" srcOrd="0" destOrd="0" presId="urn:microsoft.com/office/officeart/2005/8/layout/cycle2"/>
    <dgm:cxn modelId="{46E43BA6-D678-4E05-A4D1-869D5D1925B2}" type="presOf" srcId="{5AAC2E99-91A6-4176-A287-62490131C33F}" destId="{553F9146-2A5C-49A2-9F0E-E8E74ED9AAB1}" srcOrd="1" destOrd="0" presId="urn:microsoft.com/office/officeart/2005/8/layout/cycle2"/>
    <dgm:cxn modelId="{F48D864E-9201-45E9-90ED-A49C5E9DFA76}" srcId="{07A2E468-D65A-4FAB-894C-B9B4DBB49361}" destId="{D6F6CBCC-9AAF-4A79-8ECD-7DC74FE04CCA}" srcOrd="3" destOrd="0" parTransId="{A20C4435-7C2E-46D6-B3FB-4F5220B39ECC}" sibTransId="{5AAC2E99-91A6-4176-A287-62490131C33F}"/>
    <dgm:cxn modelId="{A31773FF-3B8D-4DFE-BE5F-B16237068021}" srcId="{07A2E468-D65A-4FAB-894C-B9B4DBB49361}" destId="{6EF4F16B-70C6-43A3-A6D6-5B48BA672893}" srcOrd="0" destOrd="0" parTransId="{2C9DB0FB-FA6A-49E2-89B7-1DF020881316}" sibTransId="{E9D4D339-7C29-4232-AB50-29C33D78E5C4}"/>
    <dgm:cxn modelId="{5C7CF842-BA43-4233-B8C3-F38B28FAC42B}" type="presOf" srcId="{E9D4D339-7C29-4232-AB50-29C33D78E5C4}" destId="{5D997B93-3E68-48E8-9AEE-E35B9CED827C}" srcOrd="0" destOrd="0" presId="urn:microsoft.com/office/officeart/2005/8/layout/cycle2"/>
    <dgm:cxn modelId="{2BBFE362-B027-41F2-AA92-56E27EACD561}" type="presOf" srcId="{EDEE0BF7-F7EC-42CC-A50E-B871183D027F}" destId="{C2363EC5-62EB-4018-82D1-A16EC6293C13}" srcOrd="0" destOrd="0" presId="urn:microsoft.com/office/officeart/2005/8/layout/cycle2"/>
    <dgm:cxn modelId="{BB7157D3-52E5-4E94-82CF-581E330581DF}" srcId="{07A2E468-D65A-4FAB-894C-B9B4DBB49361}" destId="{B412EA89-128D-4E18-BE13-4887C5DFE989}" srcOrd="1" destOrd="0" parTransId="{9EE19022-9647-4C3D-8E5B-3CD41CD5C61C}" sibTransId="{EDEE0BF7-F7EC-42CC-A50E-B871183D027F}"/>
    <dgm:cxn modelId="{E7E6AD63-D1B1-4755-AA8D-15780A611F14}" type="presOf" srcId="{D6F6CBCC-9AAF-4A79-8ECD-7DC74FE04CCA}" destId="{3DF6C387-E940-431D-9BC9-FFF78BEB8934}" srcOrd="0" destOrd="0" presId="urn:microsoft.com/office/officeart/2005/8/layout/cycle2"/>
    <dgm:cxn modelId="{8D525D9B-C914-4E73-ABBF-744E23D726F3}" type="presOf" srcId="{07A2E468-D65A-4FAB-894C-B9B4DBB49361}" destId="{5C925235-CBF4-4960-B843-FB6E9D269A31}" srcOrd="0" destOrd="0" presId="urn:microsoft.com/office/officeart/2005/8/layout/cycle2"/>
    <dgm:cxn modelId="{9FD7C742-3D97-44E4-AB03-AF9D9D0659C6}" type="presOf" srcId="{CCD07EE5-6573-4C51-8040-541303A34FAF}" destId="{D6BD1340-2FEB-4519-81B5-F6CFE7F82710}" srcOrd="1" destOrd="0" presId="urn:microsoft.com/office/officeart/2005/8/layout/cycle2"/>
    <dgm:cxn modelId="{ED643805-58D2-4FF0-A709-FA497934FFCB}" type="presOf" srcId="{5AAC2E99-91A6-4176-A287-62490131C33F}" destId="{81F91890-61F3-4B41-9342-A5AE04F6AFA8}" srcOrd="0" destOrd="0" presId="urn:microsoft.com/office/officeart/2005/8/layout/cycle2"/>
    <dgm:cxn modelId="{EBC41AF0-DDE0-41DD-9F32-B9D48C3AFEB5}" type="presOf" srcId="{B412EA89-128D-4E18-BE13-4887C5DFE989}" destId="{8739C42B-B903-4BE7-989C-276F01A9ADD2}" srcOrd="0" destOrd="0" presId="urn:microsoft.com/office/officeart/2005/8/layout/cycle2"/>
    <dgm:cxn modelId="{EAA0326C-B4B9-4514-B7F1-8ED3784DF498}" type="presParOf" srcId="{5C925235-CBF4-4960-B843-FB6E9D269A31}" destId="{FEB403A6-02C8-4C96-B0AE-282EA4A3D4DF}" srcOrd="0" destOrd="0" presId="urn:microsoft.com/office/officeart/2005/8/layout/cycle2"/>
    <dgm:cxn modelId="{279F8931-C70A-4DC0-B51C-5E47D2DA49B8}" type="presParOf" srcId="{5C925235-CBF4-4960-B843-FB6E9D269A31}" destId="{5D997B93-3E68-48E8-9AEE-E35B9CED827C}" srcOrd="1" destOrd="0" presId="urn:microsoft.com/office/officeart/2005/8/layout/cycle2"/>
    <dgm:cxn modelId="{204080B2-E423-4805-8AC4-9D9A1356E2C8}" type="presParOf" srcId="{5D997B93-3E68-48E8-9AEE-E35B9CED827C}" destId="{38D61EB5-1AE9-49A2-8375-2F30D04BB72C}" srcOrd="0" destOrd="0" presId="urn:microsoft.com/office/officeart/2005/8/layout/cycle2"/>
    <dgm:cxn modelId="{B0206775-4CF0-4B73-A97E-52CD17AFD75C}" type="presParOf" srcId="{5C925235-CBF4-4960-B843-FB6E9D269A31}" destId="{8739C42B-B903-4BE7-989C-276F01A9ADD2}" srcOrd="2" destOrd="0" presId="urn:microsoft.com/office/officeart/2005/8/layout/cycle2"/>
    <dgm:cxn modelId="{681C8493-7C90-47AA-8F27-36F371251DF4}" type="presParOf" srcId="{5C925235-CBF4-4960-B843-FB6E9D269A31}" destId="{C2363EC5-62EB-4018-82D1-A16EC6293C13}" srcOrd="3" destOrd="0" presId="urn:microsoft.com/office/officeart/2005/8/layout/cycle2"/>
    <dgm:cxn modelId="{A39351D4-92D4-434B-918E-3238DCA2EA8C}" type="presParOf" srcId="{C2363EC5-62EB-4018-82D1-A16EC6293C13}" destId="{0AC60832-54B9-4FDA-8F28-B5663CC3082D}" srcOrd="0" destOrd="0" presId="urn:microsoft.com/office/officeart/2005/8/layout/cycle2"/>
    <dgm:cxn modelId="{771F73C1-8EF1-434C-9DCB-041A4EFCB1A5}" type="presParOf" srcId="{5C925235-CBF4-4960-B843-FB6E9D269A31}" destId="{16B972A0-B5B7-4B02-AA78-E401F1A309AE}" srcOrd="4" destOrd="0" presId="urn:microsoft.com/office/officeart/2005/8/layout/cycle2"/>
    <dgm:cxn modelId="{5814ABC0-392D-4C92-BA5A-9C325B0B9F8D}" type="presParOf" srcId="{5C925235-CBF4-4960-B843-FB6E9D269A31}" destId="{B21C3CB1-98EB-4306-BCAE-D174B5D42CF5}" srcOrd="5" destOrd="0" presId="urn:microsoft.com/office/officeart/2005/8/layout/cycle2"/>
    <dgm:cxn modelId="{658B2B46-A0B7-43E9-B2B2-C5070F3F1232}" type="presParOf" srcId="{B21C3CB1-98EB-4306-BCAE-D174B5D42CF5}" destId="{D6BD1340-2FEB-4519-81B5-F6CFE7F82710}" srcOrd="0" destOrd="0" presId="urn:microsoft.com/office/officeart/2005/8/layout/cycle2"/>
    <dgm:cxn modelId="{ADC117B5-558F-4F36-A064-C12DFED144FF}" type="presParOf" srcId="{5C925235-CBF4-4960-B843-FB6E9D269A31}" destId="{3DF6C387-E940-431D-9BC9-FFF78BEB8934}" srcOrd="6" destOrd="0" presId="urn:microsoft.com/office/officeart/2005/8/layout/cycle2"/>
    <dgm:cxn modelId="{BE1ACE15-7F74-4086-A812-2D03EA8899FB}" type="presParOf" srcId="{5C925235-CBF4-4960-B843-FB6E9D269A31}" destId="{81F91890-61F3-4B41-9342-A5AE04F6AFA8}" srcOrd="7" destOrd="0" presId="urn:microsoft.com/office/officeart/2005/8/layout/cycle2"/>
    <dgm:cxn modelId="{4FE1D484-F721-4690-A7E1-518DD2C1C929}" type="presParOf" srcId="{81F91890-61F3-4B41-9342-A5AE04F6AFA8}" destId="{553F9146-2A5C-49A2-9F0E-E8E74ED9AAB1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MŠ a ZŠ, Veselí nad Moravou, Kollárova 1045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Andrea Filípková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VY_52_INOVACE_1/24_Roční období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Podzim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B403A6-02C8-4C96-B0AE-282EA4A3D4DF}">
      <dsp:nvSpPr>
        <dsp:cNvPr id="0" name=""/>
        <dsp:cNvSpPr/>
      </dsp:nvSpPr>
      <dsp:spPr>
        <a:xfrm>
          <a:off x="2397621" y="1081"/>
          <a:ext cx="1300757" cy="13007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jaro</a:t>
          </a:r>
          <a:endParaRPr lang="cs-CZ" sz="2100" kern="1200" dirty="0"/>
        </a:p>
      </dsp:txBody>
      <dsp:txXfrm>
        <a:off x="2588112" y="191572"/>
        <a:ext cx="919775" cy="919775"/>
      </dsp:txXfrm>
    </dsp:sp>
    <dsp:sp modelId="{5D997B93-3E68-48E8-9AEE-E35B9CED827C}">
      <dsp:nvSpPr>
        <dsp:cNvPr id="0" name=""/>
        <dsp:cNvSpPr/>
      </dsp:nvSpPr>
      <dsp:spPr>
        <a:xfrm rot="2700000">
          <a:off x="3558679" y="1115315"/>
          <a:ext cx="345358" cy="4390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3573852" y="1166485"/>
        <a:ext cx="241751" cy="263403"/>
      </dsp:txXfrm>
    </dsp:sp>
    <dsp:sp modelId="{8739C42B-B903-4BE7-989C-276F01A9ADD2}">
      <dsp:nvSpPr>
        <dsp:cNvPr id="0" name=""/>
        <dsp:cNvSpPr/>
      </dsp:nvSpPr>
      <dsp:spPr>
        <a:xfrm>
          <a:off x="3778160" y="1381621"/>
          <a:ext cx="1300757" cy="13007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léto</a:t>
          </a:r>
          <a:endParaRPr lang="cs-CZ" sz="2100" kern="1200" dirty="0"/>
        </a:p>
      </dsp:txBody>
      <dsp:txXfrm>
        <a:off x="3968651" y="1572112"/>
        <a:ext cx="919775" cy="919775"/>
      </dsp:txXfrm>
    </dsp:sp>
    <dsp:sp modelId="{C2363EC5-62EB-4018-82D1-A16EC6293C13}">
      <dsp:nvSpPr>
        <dsp:cNvPr id="0" name=""/>
        <dsp:cNvSpPr/>
      </dsp:nvSpPr>
      <dsp:spPr>
        <a:xfrm rot="8100000">
          <a:off x="3572501" y="2495855"/>
          <a:ext cx="345358" cy="4390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 rot="10800000">
        <a:off x="3660935" y="2547025"/>
        <a:ext cx="241751" cy="263403"/>
      </dsp:txXfrm>
    </dsp:sp>
    <dsp:sp modelId="{16B972A0-B5B7-4B02-AA78-E401F1A309AE}">
      <dsp:nvSpPr>
        <dsp:cNvPr id="0" name=""/>
        <dsp:cNvSpPr/>
      </dsp:nvSpPr>
      <dsp:spPr>
        <a:xfrm>
          <a:off x="2397621" y="2762160"/>
          <a:ext cx="1300757" cy="13007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podzim</a:t>
          </a:r>
          <a:endParaRPr lang="cs-CZ" sz="2100" kern="1200" dirty="0"/>
        </a:p>
      </dsp:txBody>
      <dsp:txXfrm>
        <a:off x="2588112" y="2952651"/>
        <a:ext cx="919775" cy="919775"/>
      </dsp:txXfrm>
    </dsp:sp>
    <dsp:sp modelId="{B21C3CB1-98EB-4306-BCAE-D174B5D42CF5}">
      <dsp:nvSpPr>
        <dsp:cNvPr id="0" name=""/>
        <dsp:cNvSpPr/>
      </dsp:nvSpPr>
      <dsp:spPr>
        <a:xfrm rot="13500000">
          <a:off x="2191962" y="2509678"/>
          <a:ext cx="345358" cy="4390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 rot="10800000">
        <a:off x="2280396" y="2634110"/>
        <a:ext cx="241751" cy="263403"/>
      </dsp:txXfrm>
    </dsp:sp>
    <dsp:sp modelId="{3DF6C387-E940-431D-9BC9-FFF78BEB8934}">
      <dsp:nvSpPr>
        <dsp:cNvPr id="0" name=""/>
        <dsp:cNvSpPr/>
      </dsp:nvSpPr>
      <dsp:spPr>
        <a:xfrm>
          <a:off x="1017081" y="1381621"/>
          <a:ext cx="1300757" cy="13007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zima</a:t>
          </a:r>
          <a:endParaRPr lang="cs-CZ" sz="2100" kern="1200" dirty="0"/>
        </a:p>
      </dsp:txBody>
      <dsp:txXfrm>
        <a:off x="1207572" y="1572112"/>
        <a:ext cx="919775" cy="919775"/>
      </dsp:txXfrm>
    </dsp:sp>
    <dsp:sp modelId="{81F91890-61F3-4B41-9342-A5AE04F6AFA8}">
      <dsp:nvSpPr>
        <dsp:cNvPr id="0" name=""/>
        <dsp:cNvSpPr/>
      </dsp:nvSpPr>
      <dsp:spPr>
        <a:xfrm rot="18900000">
          <a:off x="2178139" y="1129138"/>
          <a:ext cx="345358" cy="4390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2193312" y="1253570"/>
        <a:ext cx="241751" cy="2634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4519162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je určen pro výuku předmětu Prvouka- I. Období na  základní škole praktické</a:t>
            </a:r>
          </a:p>
          <a:p>
            <a:r>
              <a:rPr lang="cs-CZ" dirty="0" smtClean="0"/>
              <a:t>Doba vzniku říjen 2011</a:t>
            </a:r>
          </a:p>
          <a:p>
            <a:r>
              <a:rPr lang="cs-CZ" dirty="0" smtClean="0"/>
              <a:t>Doba ověření </a:t>
            </a:r>
            <a:r>
              <a:rPr lang="cs-CZ" dirty="0" smtClean="0"/>
              <a:t>4.10.2011</a:t>
            </a:r>
          </a:p>
          <a:p>
            <a:r>
              <a:rPr lang="cs-CZ" dirty="0"/>
              <a:t>Učitel řekne žákům proč je </a:t>
            </a:r>
            <a:r>
              <a:rPr lang="cs-CZ" dirty="0" smtClean="0"/>
              <a:t>podzim důležitý </a:t>
            </a:r>
            <a:r>
              <a:rPr lang="cs-CZ" dirty="0"/>
              <a:t>pro přírodu a co se v přírodě děje. Žáci závěrečný úkol zvládli a téma je zaujalo.</a:t>
            </a:r>
          </a:p>
          <a:p>
            <a:r>
              <a:rPr lang="cs-CZ" dirty="0" smtClean="0"/>
              <a:t>Určeno pro procvičování učiva a práci s interaktivní tabulí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49002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027660328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79348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Podzim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259632" y="764704"/>
            <a:ext cx="6400800" cy="3474720"/>
          </a:xfrm>
        </p:spPr>
        <p:txBody>
          <a:bodyPr/>
          <a:lstStyle/>
          <a:p>
            <a:pPr marL="0" indent="0">
              <a:spcAft>
                <a:spcPts val="2400"/>
              </a:spcAft>
              <a:buNone/>
            </a:pPr>
            <a:r>
              <a:rPr lang="cs-CZ" sz="4000" b="1" dirty="0">
                <a:solidFill>
                  <a:schemeClr val="accent6">
                    <a:lumMod val="75000"/>
                  </a:schemeClr>
                </a:solidFill>
              </a:rPr>
              <a:t>p</a:t>
            </a: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odzimní měsíce</a:t>
            </a:r>
          </a:p>
          <a:p>
            <a:r>
              <a:rPr lang="cs-CZ" sz="3200" dirty="0" smtClean="0"/>
              <a:t>září</a:t>
            </a:r>
          </a:p>
          <a:p>
            <a:r>
              <a:rPr lang="cs-CZ" sz="3200" dirty="0" smtClean="0"/>
              <a:t>říjen</a:t>
            </a:r>
          </a:p>
          <a:p>
            <a:r>
              <a:rPr lang="cs-CZ" sz="3200" dirty="0" smtClean="0"/>
              <a:t>listopad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8" name="Picture 4" descr="C:\Users\filipkova\AppData\Local\Microsoft\Windows\Temporary Internet Files\Content.IE5\AM1I8PN9\MP90031378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677284"/>
            <a:ext cx="2808312" cy="187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filipkova\AppData\Local\Microsoft\Windows\Temporary Internet Files\Content.IE5\DE4CGPLA\MP90040690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880" y="3789040"/>
            <a:ext cx="2887216" cy="2309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9537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476672"/>
            <a:ext cx="6400800" cy="5832648"/>
          </a:xfrm>
        </p:spPr>
        <p:txBody>
          <a:bodyPr>
            <a:normAutofit lnSpcReduction="10000"/>
          </a:bodyPr>
          <a:lstStyle/>
          <a:p>
            <a:pPr marL="45720" indent="0">
              <a:spcAft>
                <a:spcPts val="2400"/>
              </a:spcAft>
              <a:buNone/>
            </a:pP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Co patří k podzimu?</a:t>
            </a:r>
          </a:p>
          <a:p>
            <a:pPr>
              <a:spcAft>
                <a:spcPts val="4200"/>
              </a:spcAft>
            </a:pPr>
            <a:r>
              <a:rPr lang="cs-CZ" sz="3200" dirty="0" smtClean="0"/>
              <a:t>opadává listí</a:t>
            </a:r>
          </a:p>
          <a:p>
            <a:pPr>
              <a:spcAft>
                <a:spcPts val="4200"/>
              </a:spcAft>
            </a:pPr>
            <a:r>
              <a:rPr lang="cs-CZ" sz="3200" dirty="0" smtClean="0"/>
              <a:t>často prší a fouká vítr</a:t>
            </a:r>
          </a:p>
          <a:p>
            <a:pPr>
              <a:spcAft>
                <a:spcPts val="2400"/>
              </a:spcAft>
            </a:pPr>
            <a:r>
              <a:rPr lang="cs-CZ" sz="3200" dirty="0" smtClean="0"/>
              <a:t>ovoce je zralé a sbíráme ho, sklízí se úroda</a:t>
            </a:r>
          </a:p>
          <a:p>
            <a:pPr>
              <a:spcAft>
                <a:spcPts val="2400"/>
              </a:spcAft>
            </a:pPr>
            <a:r>
              <a:rPr lang="cs-CZ" sz="3200" dirty="0" smtClean="0"/>
              <a:t>ryjeme na zahradě, hrabeme listí</a:t>
            </a:r>
          </a:p>
          <a:p>
            <a:pPr>
              <a:spcAft>
                <a:spcPts val="2400"/>
              </a:spcAft>
            </a:pPr>
            <a:endParaRPr lang="cs-CZ" sz="3200" dirty="0" smtClean="0"/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82300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98002"/>
            <a:ext cx="60397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Zakroužkuj obrázky, které patří k podzimu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Picture 2" descr="C:\Users\filipkova\AppData\Local\Microsoft\Windows\Temporary Internet Files\Content.IE5\1CB8L9W8\MC9000894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429" y="4149080"/>
            <a:ext cx="2261698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filipkova\AppData\Local\Microsoft\Windows\Temporary Internet Files\Content.IE5\3EZ7U3R6\MP9004334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5267"/>
            <a:ext cx="2232248" cy="2976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filipkova\AppData\Local\Microsoft\Windows\Temporary Internet Files\Content.IE5\OONONC7B\MP90043115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662" y="660460"/>
            <a:ext cx="2351361" cy="235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filipkova\AppData\Local\Microsoft\Windows\Temporary Internet Files\Content.IE5\S3XT0Q42\MP900406533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0" t="25768" r="-389" b="-25891"/>
          <a:stretch/>
        </p:blipFill>
        <p:spPr bwMode="auto">
          <a:xfrm>
            <a:off x="6490099" y="4005064"/>
            <a:ext cx="2574638" cy="3369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filipkova\AppData\Local\Microsoft\Windows\Temporary Internet Files\Content.IE5\DE4CGPLA\MP90042295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127" y="3200777"/>
            <a:ext cx="1653328" cy="2401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filipkova\AppData\Local\Microsoft\Windows\Temporary Internet Files\Content.IE5\4Y0FCD6E\MP900227611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2" y="1196752"/>
            <a:ext cx="3021143" cy="20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ilipkova\AppData\Local\Microsoft\Windows\Temporary Internet Files\Content.IE5\IF0DY0EG\MP90042297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0099" y="647268"/>
            <a:ext cx="2576641" cy="169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087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273544"/>
          </a:xfrm>
        </p:spPr>
        <p:txBody>
          <a:bodyPr/>
          <a:lstStyle/>
          <a:p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273</TotalTime>
  <Words>133</Words>
  <Application>Microsoft Office PowerPoint</Application>
  <PresentationFormat>Předvádění na obrazovce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Prezentace aplikace PowerPoint</vt:lpstr>
      <vt:lpstr>Anotace</vt:lpstr>
      <vt:lpstr>Prezentace aplikace PowerPoint</vt:lpstr>
      <vt:lpstr>Podzim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 Filípková</cp:lastModifiedBy>
  <cp:revision>35</cp:revision>
  <dcterms:created xsi:type="dcterms:W3CDTF">2011-08-21T15:31:45Z</dcterms:created>
  <dcterms:modified xsi:type="dcterms:W3CDTF">2011-12-18T16:33:44Z</dcterms:modified>
</cp:coreProperties>
</file>