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0"/>
  </p:notesMasterIdLst>
  <p:sldIdLst>
    <p:sldId id="256" r:id="rId2"/>
    <p:sldId id="257" r:id="rId3"/>
    <p:sldId id="266" r:id="rId4"/>
    <p:sldId id="262" r:id="rId5"/>
    <p:sldId id="264" r:id="rId6"/>
    <p:sldId id="265" r:id="rId7"/>
    <p:sldId id="263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38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 </a:t>
          </a:r>
          <a:r>
            <a:rPr lang="cs-CZ" dirty="0" smtClean="0"/>
            <a:t>MŠ a ZŠ, Veselí nad Moravou, Kollárova 1045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Andrea Filípková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VY_52_INOVACE_1/29_Běžná hygiena 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Denní hygiena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</a:t>
          </a:r>
          <a:r>
            <a:rPr lang="cs-CZ" dirty="0" smtClean="0"/>
            <a:t>projektu:CZ.1.07/1.4.00/21.0822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Název školy:    </a:t>
          </a:r>
          <a:r>
            <a:rPr lang="cs-CZ" sz="1900" kern="1200" dirty="0" smtClean="0"/>
            <a:t>MŠ a ZŠ, Veselí nad Moravou, Kollárova 1045</a:t>
          </a:r>
          <a:endParaRPr lang="cs-CZ" sz="19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Autor: </a:t>
          </a:r>
          <a:r>
            <a:rPr lang="cs-CZ" sz="1900" kern="1200" dirty="0" smtClean="0"/>
            <a:t>Mgr. Andrea Filípková</a:t>
          </a:r>
          <a:endParaRPr lang="cs-CZ" sz="19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Název : </a:t>
          </a:r>
          <a:r>
            <a:rPr lang="cs-CZ" sz="1900" kern="1200" dirty="0" smtClean="0"/>
            <a:t>VY_52_INOVACE_1/29_Běžná hygiena </a:t>
          </a:r>
          <a:endParaRPr lang="cs-CZ" sz="19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Téma: Denní hygiena</a:t>
          </a:r>
          <a:endParaRPr lang="cs-CZ" sz="19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Číslo </a:t>
          </a:r>
          <a:r>
            <a:rPr lang="cs-CZ" sz="1900" kern="1200" dirty="0" smtClean="0"/>
            <a:t>projektu:CZ.1.07/1.4.00/21.0822</a:t>
          </a:r>
          <a:endParaRPr lang="cs-CZ" sz="19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09DF536-ACB9-43D8-BC7C-86690B47BF8C}" type="datetimeFigureOut">
              <a:rPr lang="cs-CZ" smtClean="0"/>
              <a:t>25.4.2012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681E1BD-DC53-4660-8090-CF96B7A666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38436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3200400"/>
            <a:ext cx="7543800" cy="1524000"/>
          </a:xfrm>
        </p:spPr>
        <p:txBody>
          <a:bodyPr>
            <a:noAutofit/>
          </a:bodyPr>
          <a:lstStyle>
            <a:lvl1pPr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62000" y="4724400"/>
            <a:ext cx="6858000" cy="990600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28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7" name="Rectangle 6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3276600"/>
            <a:ext cx="7543800" cy="1676400"/>
          </a:xfrm>
        </p:spPr>
        <p:txBody>
          <a:bodyPr anchor="b" anchorCtr="0"/>
          <a:lstStyle>
            <a:lvl1pPr algn="l">
              <a:defRPr sz="54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4953000"/>
            <a:ext cx="6858000" cy="914400"/>
          </a:xfrm>
        </p:spPr>
        <p:txBody>
          <a:bodyPr anchor="t" anchorCtr="0">
            <a:normAutofit/>
          </a:bodyPr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25.4.2012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589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589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1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25.4.2012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>
            <a:off x="7589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46451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25.4.2012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25.4.2012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10866" y="457200"/>
            <a:ext cx="4594934" cy="4114799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2001" y="457200"/>
            <a:ext cx="2673657" cy="4114800"/>
          </a:xfrm>
        </p:spPr>
        <p:txBody>
          <a:bodyPr>
            <a:normAutofit/>
          </a:bodyPr>
          <a:lstStyle>
            <a:lvl1pPr marL="0" indent="0">
              <a:buNone/>
              <a:defRPr sz="21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25.4.2012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cxnSp>
        <p:nvCxnSpPr>
          <p:cNvPr id="10" name="Straight Connector 9"/>
          <p:cNvCxnSpPr/>
          <p:nvPr/>
        </p:nvCxnSpPr>
        <p:spPr>
          <a:xfrm rot="5400000">
            <a:off x="1677194" y="2514600"/>
            <a:ext cx="3810000" cy="1588"/>
          </a:xfrm>
          <a:prstGeom prst="line">
            <a:avLst/>
          </a:prstGeom>
          <a:ln>
            <a:solidFill>
              <a:schemeClr val="tx2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8952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777240" y="457200"/>
            <a:ext cx="7543800" cy="2895600"/>
          </a:xfrm>
          <a:ln w="6350">
            <a:solidFill>
              <a:schemeClr val="tx2"/>
            </a:solidFill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0392" y="3505200"/>
            <a:ext cx="7391400" cy="804862"/>
          </a:xfrm>
        </p:spPr>
        <p:txBody>
          <a:bodyPr anchor="t" anchorCtr="0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25.4.2012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685800"/>
            <a:ext cx="7239000" cy="38862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62000" y="685801"/>
            <a:ext cx="1828800" cy="5410199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90800" y="685801"/>
            <a:ext cx="5715000" cy="48768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1800" cy="16002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685800"/>
            <a:ext cx="7543800" cy="3886200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48400" y="6208776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  <a:latin typeface="+mn-lt"/>
              </a:defRPr>
            </a:lvl1pPr>
          </a:lstStyle>
          <a:p>
            <a:fld id="{402CD3B8-8B97-4C13-ABBD-C0BF8712391E}" type="datetimeFigureOut">
              <a:rPr lang="cs-CZ" smtClean="0"/>
              <a:t>25.4.2012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61999" y="6208776"/>
            <a:ext cx="487386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5687568"/>
            <a:ext cx="762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4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777240" y="0"/>
            <a:ext cx="7543800" cy="381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xStyles>
    <p:titleStyle>
      <a:lvl1pPr algn="l" defTabSz="914400" rtl="0" eaLnBrk="1" latinLnBrk="0" hangingPunct="1">
        <a:spcBef>
          <a:spcPct val="0"/>
        </a:spcBef>
        <a:buNone/>
        <a:defRPr sz="54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9436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686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4592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1901952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8pPr>
      <a:lvl9pPr marL="24688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wmf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wmf"/><Relationship Id="rId5" Type="http://schemas.openxmlformats.org/officeDocument/2006/relationships/image" Target="../media/image9.jpeg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wmf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wmf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251690384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Materiál je určen pro výuku předmětu Prvouka- I. Období na  základní škole praktické</a:t>
            </a:r>
          </a:p>
          <a:p>
            <a:r>
              <a:rPr lang="cs-CZ" dirty="0"/>
              <a:t>Doba vzniku říjen </a:t>
            </a:r>
            <a:r>
              <a:rPr lang="cs-CZ" dirty="0" smtClean="0"/>
              <a:t>2011</a:t>
            </a:r>
          </a:p>
          <a:p>
            <a:r>
              <a:rPr lang="cs-CZ" dirty="0" smtClean="0"/>
              <a:t>Doba </a:t>
            </a:r>
            <a:r>
              <a:rPr lang="cs-CZ" smtClean="0"/>
              <a:t>ověření </a:t>
            </a:r>
            <a:r>
              <a:rPr lang="cs-CZ" smtClean="0"/>
              <a:t>9</a:t>
            </a:r>
            <a:r>
              <a:rPr lang="cs-CZ" smtClean="0"/>
              <a:t>.12.2011</a:t>
            </a:r>
            <a:endParaRPr lang="cs-CZ" dirty="0" smtClean="0"/>
          </a:p>
          <a:p>
            <a:r>
              <a:rPr lang="cs-CZ" dirty="0" smtClean="0"/>
              <a:t>Učitel žákům zdůrazní důležitost osobní hygieny a v případě nedodržování následky.</a:t>
            </a:r>
          </a:p>
          <a:p>
            <a:r>
              <a:rPr lang="cs-CZ" dirty="0" smtClean="0"/>
              <a:t>Závěrečná křížovka se dětem velmi líbila a zvládli ji bez problémů.</a:t>
            </a:r>
            <a:endParaRPr lang="cs-CZ" dirty="0"/>
          </a:p>
          <a:p>
            <a:r>
              <a:rPr lang="cs-CZ" dirty="0"/>
              <a:t>Určeno pro procvičování učiva a práci s interaktivní tabulí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548680"/>
            <a:ext cx="6781800" cy="936104"/>
          </a:xfrm>
        </p:spPr>
        <p:txBody>
          <a:bodyPr/>
          <a:lstStyle/>
          <a:p>
            <a:r>
              <a:rPr lang="cs-CZ" dirty="0">
                <a:solidFill>
                  <a:srgbClr val="0070C0"/>
                </a:solidFill>
              </a:rPr>
              <a:t>D</a:t>
            </a:r>
            <a:r>
              <a:rPr lang="cs-CZ" dirty="0" smtClean="0">
                <a:solidFill>
                  <a:srgbClr val="0070C0"/>
                </a:solidFill>
              </a:rPr>
              <a:t>enní hygiena</a:t>
            </a:r>
            <a:endParaRPr lang="cs-CZ" dirty="0">
              <a:solidFill>
                <a:srgbClr val="0070C0"/>
              </a:solidFill>
            </a:endParaRPr>
          </a:p>
        </p:txBody>
      </p:sp>
      <p:pic>
        <p:nvPicPr>
          <p:cNvPr id="1027" name="Picture 3" descr="C:\Users\filipkova\AppData\Local\Microsoft\Windows\Temporary Internet Files\Content.IE5\1CB8L9W8\MC90044055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1787" y="1725038"/>
            <a:ext cx="1108844" cy="1257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827584" y="3212976"/>
            <a:ext cx="7543800" cy="24750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000" dirty="0" smtClean="0">
                <a:latin typeface="Arial Black" pitchFamily="34" charset="0"/>
                <a:cs typeface="Arial" pitchFamily="34" charset="0"/>
              </a:rPr>
              <a:t>ráno si vyčistím zuby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30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3000" dirty="0" smtClean="0">
                <a:latin typeface="Arial Black" pitchFamily="34" charset="0"/>
                <a:cs typeface="Arial" pitchFamily="34" charset="0"/>
              </a:rPr>
              <a:t>před každým jídlem si umyju ruce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filipkova\AppData\Local\Microsoft\Windows\Temporary Internet Files\Content.IE5\OONONC7B\MC90001840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3263" y="4129953"/>
            <a:ext cx="1813255" cy="13496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Users\filipkova\AppData\Local\Microsoft\Windows\Temporary Internet Files\Content.IE5\DE4CGPLA\MP900178049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247843"/>
            <a:ext cx="2578959" cy="17193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C:\Users\filipkova\AppData\Local\Microsoft\Windows\Temporary Internet Files\Content.IE5\EN3XUPCX\MC90025074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4066183"/>
            <a:ext cx="2162281" cy="2082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84109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75063" y="583002"/>
            <a:ext cx="6264696" cy="3926118"/>
          </a:xfrm>
        </p:spPr>
        <p:txBody>
          <a:bodyPr>
            <a:normAutofit/>
          </a:bodyPr>
          <a:lstStyle/>
          <a:p>
            <a:pPr marL="0" indent="0">
              <a:spcBef>
                <a:spcPts val="1800"/>
              </a:spcBef>
              <a:spcAft>
                <a:spcPts val="1800"/>
              </a:spcAft>
              <a:buNone/>
            </a:pPr>
            <a:endParaRPr lang="cs-CZ" sz="3200" dirty="0">
              <a:latin typeface="Arial Black" pitchFamily="34" charset="0"/>
            </a:endParaRPr>
          </a:p>
          <a:p>
            <a:pPr>
              <a:spcBef>
                <a:spcPts val="1800"/>
              </a:spcBef>
              <a:spcAft>
                <a:spcPts val="1800"/>
              </a:spcAft>
            </a:pPr>
            <a:r>
              <a:rPr lang="cs-CZ" sz="3200" dirty="0" smtClean="0">
                <a:latin typeface="Arial Black" pitchFamily="34" charset="0"/>
              </a:rPr>
              <a:t> Večer se osprchuju </a:t>
            </a:r>
            <a:r>
              <a:rPr lang="cs-CZ" sz="3200" dirty="0">
                <a:latin typeface="Arial Black" pitchFamily="34" charset="0"/>
              </a:rPr>
              <a:t>a </a:t>
            </a:r>
            <a:r>
              <a:rPr lang="cs-CZ" sz="3200" dirty="0" smtClean="0">
                <a:latin typeface="Arial Black" pitchFamily="34" charset="0"/>
              </a:rPr>
              <a:t>vyčistím </a:t>
            </a:r>
            <a:r>
              <a:rPr lang="cs-CZ" sz="3200" dirty="0">
                <a:latin typeface="Arial Black" pitchFamily="34" charset="0"/>
              </a:rPr>
              <a:t>si </a:t>
            </a:r>
            <a:r>
              <a:rPr lang="cs-CZ" sz="3200" dirty="0" smtClean="0">
                <a:latin typeface="Arial Black" pitchFamily="34" charset="0"/>
              </a:rPr>
              <a:t>zuby</a:t>
            </a:r>
          </a:p>
          <a:p>
            <a:pPr>
              <a:spcBef>
                <a:spcPts val="1800"/>
              </a:spcBef>
              <a:spcAft>
                <a:spcPts val="1800"/>
              </a:spcAft>
            </a:pPr>
            <a:r>
              <a:rPr lang="cs-CZ" sz="3200" dirty="0" smtClean="0">
                <a:latin typeface="Arial Black" pitchFamily="34" charset="0"/>
              </a:rPr>
              <a:t>Každý musí mít svůj ručník a kartáček na zuby</a:t>
            </a:r>
            <a:endParaRPr lang="cs-CZ" sz="3200" dirty="0">
              <a:latin typeface="Arial Black" pitchFamily="34" charset="0"/>
            </a:endParaRPr>
          </a:p>
          <a:p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653858" y="476672"/>
            <a:ext cx="6781800" cy="936104"/>
          </a:xfrm>
        </p:spPr>
        <p:txBody>
          <a:bodyPr/>
          <a:lstStyle/>
          <a:p>
            <a:r>
              <a:rPr lang="cs-CZ" dirty="0">
                <a:solidFill>
                  <a:srgbClr val="0070C0"/>
                </a:solidFill>
              </a:rPr>
              <a:t>D</a:t>
            </a:r>
            <a:r>
              <a:rPr lang="cs-CZ" dirty="0" smtClean="0">
                <a:solidFill>
                  <a:srgbClr val="0070C0"/>
                </a:solidFill>
              </a:rPr>
              <a:t>enní hygiena</a:t>
            </a:r>
            <a:endParaRPr lang="cs-CZ" dirty="0">
              <a:solidFill>
                <a:srgbClr val="0070C0"/>
              </a:solidFill>
            </a:endParaRPr>
          </a:p>
        </p:txBody>
      </p:sp>
      <p:pic>
        <p:nvPicPr>
          <p:cNvPr id="2052" name="Picture 4" descr="C:\Users\filipkova\AppData\Local\Microsoft\Windows\Temporary Internet Files\Content.IE5\4Y0FCD6E\MC90044055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196752"/>
            <a:ext cx="1423151" cy="16136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filipkova\AppData\Local\Microsoft\Windows\Temporary Internet Files\Content.IE5\4Y0FCD6E\MC90021547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1832" y="3068960"/>
            <a:ext cx="1632884" cy="17473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Users\filipkova\AppData\Local\Microsoft\Windows\Temporary Internet Files\Content.IE5\K0O7W0UI\MC900441808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5947" y="4653136"/>
            <a:ext cx="1587624" cy="1587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filipkova\AppData\Local\Microsoft\Windows\Temporary Internet Files\Content.IE5\4Y0FCD6E\MP900337391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4050285"/>
            <a:ext cx="1783728" cy="2019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filipkova\AppData\Local\Microsoft\Windows\Temporary Internet Files\Content.IE5\9U1WKR4H\MC90037108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4208104"/>
            <a:ext cx="2415358" cy="1741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09160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6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548680"/>
            <a:ext cx="6781800" cy="1600200"/>
          </a:xfrm>
        </p:spPr>
        <p:txBody>
          <a:bodyPr/>
          <a:lstStyle/>
          <a:p>
            <a:r>
              <a:rPr lang="cs-CZ" dirty="0" smtClean="0"/>
              <a:t>Žloutenka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2276872"/>
            <a:ext cx="7543800" cy="2880320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Arial Black" pitchFamily="34" charset="0"/>
              </a:rPr>
              <a:t>Žloutenka je nemoc špinavých rukou</a:t>
            </a:r>
          </a:p>
          <a:p>
            <a:r>
              <a:rPr lang="cs-CZ" sz="3200" dirty="0" smtClean="0">
                <a:latin typeface="Arial Black" pitchFamily="34" charset="0"/>
              </a:rPr>
              <a:t>Proto si musíme umývat ruce po návštěvě WC</a:t>
            </a:r>
            <a:endParaRPr lang="cs-CZ" sz="3200" dirty="0">
              <a:latin typeface="Arial Black" pitchFamily="34" charset="0"/>
            </a:endParaRPr>
          </a:p>
        </p:txBody>
      </p:sp>
      <p:pic>
        <p:nvPicPr>
          <p:cNvPr id="2050" name="Picture 2" descr="C:\Users\filipkova\AppData\Local\Microsoft\Windows\Temporary Internet Files\Content.IE5\EN3XUPCX\MC90003030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221088"/>
            <a:ext cx="1625803" cy="18690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684542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>
            <a:grpSpLocks noChangeAspect="1"/>
          </p:cNvGrpSpPr>
          <p:nvPr/>
        </p:nvGrpSpPr>
        <p:grpSpPr>
          <a:xfrm>
            <a:off x="70727" y="769681"/>
            <a:ext cx="8955932" cy="5020580"/>
            <a:chOff x="800644" y="1020892"/>
            <a:chExt cx="8855852" cy="5020580"/>
          </a:xfrm>
        </p:grpSpPr>
        <p:pic>
          <p:nvPicPr>
            <p:cNvPr id="5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21264" y="3606207"/>
              <a:ext cx="795338" cy="79533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6" name="TextovéPole 5"/>
            <p:cNvSpPr txBox="1">
              <a:spLocks noChangeAspect="1"/>
            </p:cNvSpPr>
            <p:nvPr/>
          </p:nvSpPr>
          <p:spPr>
            <a:xfrm>
              <a:off x="3416602" y="2078121"/>
              <a:ext cx="779987" cy="792670"/>
            </a:xfrm>
            <a:prstGeom prst="rect">
              <a:avLst/>
            </a:prstGeom>
          </p:spPr>
          <p:style>
            <a:lnRef idx="3">
              <a:schemeClr val="lt1"/>
            </a:lnRef>
            <a:fillRef idx="1">
              <a:schemeClr val="accent4"/>
            </a:fillRef>
            <a:effectRef idx="1">
              <a:schemeClr val="accent4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r>
                <a:rPr lang="cs-CZ" sz="4400" dirty="0" smtClean="0"/>
                <a:t>Ý</a:t>
              </a:r>
              <a:endParaRPr lang="cs-CZ" sz="4400" dirty="0"/>
            </a:p>
          </p:txBody>
        </p:sp>
        <p:sp>
          <p:nvSpPr>
            <p:cNvPr id="7" name="TextovéPole 6"/>
            <p:cNvSpPr txBox="1">
              <a:spLocks noChangeAspect="1"/>
            </p:cNvSpPr>
            <p:nvPr/>
          </p:nvSpPr>
          <p:spPr>
            <a:xfrm>
              <a:off x="3416602" y="3663462"/>
              <a:ext cx="779987" cy="769441"/>
            </a:xfrm>
            <a:prstGeom prst="rect">
              <a:avLst/>
            </a:prstGeom>
          </p:spPr>
          <p:style>
            <a:lnRef idx="3">
              <a:schemeClr val="lt1"/>
            </a:lnRef>
            <a:fillRef idx="1">
              <a:schemeClr val="accent4"/>
            </a:fillRef>
            <a:effectRef idx="1">
              <a:schemeClr val="accent4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endParaRPr lang="cs-CZ" sz="4400" dirty="0"/>
            </a:p>
          </p:txBody>
        </p:sp>
        <p:grpSp>
          <p:nvGrpSpPr>
            <p:cNvPr id="8" name="Skupina 7"/>
            <p:cNvGrpSpPr/>
            <p:nvPr/>
          </p:nvGrpSpPr>
          <p:grpSpPr>
            <a:xfrm>
              <a:off x="4193318" y="1285451"/>
              <a:ext cx="783257" cy="4756021"/>
              <a:chOff x="2695264" y="1196752"/>
              <a:chExt cx="1084528" cy="6480000"/>
            </a:xfrm>
          </p:grpSpPr>
          <p:sp>
            <p:nvSpPr>
              <p:cNvPr id="32" name="TextovéPole 31"/>
              <p:cNvSpPr txBox="1">
                <a:spLocks noChangeAspect="1"/>
              </p:cNvSpPr>
              <p:nvPr/>
            </p:nvSpPr>
            <p:spPr>
              <a:xfrm>
                <a:off x="2699792" y="1196752"/>
                <a:ext cx="1080000" cy="1048351"/>
              </a:xfrm>
              <a:prstGeom prst="rect">
                <a:avLst/>
              </a:prstGeom>
              <a:ln/>
            </p:spPr>
            <p:style>
              <a:lnRef idx="3">
                <a:schemeClr val="lt1"/>
              </a:lnRef>
              <a:fillRef idx="1">
                <a:schemeClr val="accent1"/>
              </a:fillRef>
              <a:effectRef idx="1">
                <a:schemeClr val="accent1"/>
              </a:effectRef>
              <a:fontRef idx="minor">
                <a:schemeClr val="lt1"/>
              </a:fontRef>
            </p:style>
            <p:txBody>
              <a:bodyPr wrap="square" rtlCol="0">
                <a:spAutoFit/>
              </a:bodyPr>
              <a:lstStyle/>
              <a:p>
                <a:endParaRPr lang="cs-CZ" sz="4400" dirty="0"/>
              </a:p>
            </p:txBody>
          </p:sp>
          <p:sp>
            <p:nvSpPr>
              <p:cNvPr id="33" name="TextovéPole 32"/>
              <p:cNvSpPr txBox="1">
                <a:spLocks noChangeAspect="1"/>
              </p:cNvSpPr>
              <p:nvPr/>
            </p:nvSpPr>
            <p:spPr>
              <a:xfrm>
                <a:off x="2699792" y="2276752"/>
                <a:ext cx="1080000" cy="1048351"/>
              </a:xfrm>
              <a:prstGeom prst="rect">
                <a:avLst/>
              </a:prstGeom>
            </p:spPr>
            <p:style>
              <a:lnRef idx="3">
                <a:schemeClr val="lt1"/>
              </a:lnRef>
              <a:fillRef idx="1">
                <a:schemeClr val="accent1"/>
              </a:fillRef>
              <a:effectRef idx="1">
                <a:schemeClr val="accent1"/>
              </a:effectRef>
              <a:fontRef idx="minor">
                <a:schemeClr val="lt1"/>
              </a:fontRef>
            </p:style>
            <p:txBody>
              <a:bodyPr wrap="square" rtlCol="0">
                <a:spAutoFit/>
              </a:bodyPr>
              <a:lstStyle/>
              <a:p>
                <a:endParaRPr lang="cs-CZ" sz="4400" dirty="0"/>
              </a:p>
            </p:txBody>
          </p:sp>
          <p:sp>
            <p:nvSpPr>
              <p:cNvPr id="34" name="TextovéPole 33"/>
              <p:cNvSpPr txBox="1">
                <a:spLocks noChangeAspect="1"/>
              </p:cNvSpPr>
              <p:nvPr/>
            </p:nvSpPr>
            <p:spPr>
              <a:xfrm>
                <a:off x="2699792" y="3356752"/>
                <a:ext cx="1080000" cy="1080000"/>
              </a:xfrm>
              <a:prstGeom prst="rect">
                <a:avLst/>
              </a:prstGeom>
            </p:spPr>
            <p:style>
              <a:lnRef idx="3">
                <a:schemeClr val="lt1"/>
              </a:lnRef>
              <a:fillRef idx="1">
                <a:schemeClr val="accent1"/>
              </a:fillRef>
              <a:effectRef idx="1">
                <a:schemeClr val="accent1"/>
              </a:effectRef>
              <a:fontRef idx="minor">
                <a:schemeClr val="lt1"/>
              </a:fontRef>
            </p:style>
            <p:txBody>
              <a:bodyPr wrap="square" rtlCol="0">
                <a:spAutoFit/>
              </a:bodyPr>
              <a:lstStyle/>
              <a:p>
                <a:endParaRPr lang="cs-CZ" sz="4400" dirty="0"/>
              </a:p>
            </p:txBody>
          </p:sp>
          <p:sp>
            <p:nvSpPr>
              <p:cNvPr id="35" name="TextovéPole 34"/>
              <p:cNvSpPr txBox="1">
                <a:spLocks noChangeAspect="1"/>
              </p:cNvSpPr>
              <p:nvPr/>
            </p:nvSpPr>
            <p:spPr>
              <a:xfrm>
                <a:off x="2699792" y="5516752"/>
                <a:ext cx="1080000" cy="1080000"/>
              </a:xfrm>
              <a:prstGeom prst="rect">
                <a:avLst/>
              </a:prstGeom>
            </p:spPr>
            <p:style>
              <a:lnRef idx="3">
                <a:schemeClr val="lt1"/>
              </a:lnRef>
              <a:fillRef idx="1">
                <a:schemeClr val="accent1"/>
              </a:fillRef>
              <a:effectRef idx="1">
                <a:schemeClr val="accent1"/>
              </a:effectRef>
              <a:fontRef idx="minor">
                <a:schemeClr val="lt1"/>
              </a:fontRef>
            </p:style>
            <p:txBody>
              <a:bodyPr wrap="square" rtlCol="0">
                <a:spAutoFit/>
              </a:bodyPr>
              <a:lstStyle/>
              <a:p>
                <a:endParaRPr lang="cs-CZ" sz="4400" dirty="0"/>
              </a:p>
            </p:txBody>
          </p:sp>
          <p:sp>
            <p:nvSpPr>
              <p:cNvPr id="36" name="TextovéPole 35"/>
              <p:cNvSpPr txBox="1">
                <a:spLocks noChangeAspect="1"/>
              </p:cNvSpPr>
              <p:nvPr/>
            </p:nvSpPr>
            <p:spPr>
              <a:xfrm>
                <a:off x="2699792" y="4436752"/>
                <a:ext cx="1080000" cy="1080000"/>
              </a:xfrm>
              <a:prstGeom prst="rect">
                <a:avLst/>
              </a:prstGeom>
            </p:spPr>
            <p:style>
              <a:lnRef idx="3">
                <a:schemeClr val="lt1"/>
              </a:lnRef>
              <a:fillRef idx="1">
                <a:schemeClr val="accent1"/>
              </a:fillRef>
              <a:effectRef idx="1">
                <a:schemeClr val="accent1"/>
              </a:effectRef>
              <a:fontRef idx="minor">
                <a:schemeClr val="lt1"/>
              </a:fontRef>
            </p:style>
            <p:txBody>
              <a:bodyPr wrap="square" rtlCol="0">
                <a:spAutoFit/>
              </a:bodyPr>
              <a:lstStyle/>
              <a:p>
                <a:endParaRPr lang="cs-CZ" sz="4400" dirty="0"/>
              </a:p>
            </p:txBody>
          </p:sp>
          <p:sp>
            <p:nvSpPr>
              <p:cNvPr id="37" name="TextovéPole 36"/>
              <p:cNvSpPr txBox="1">
                <a:spLocks noChangeAspect="1"/>
              </p:cNvSpPr>
              <p:nvPr/>
            </p:nvSpPr>
            <p:spPr>
              <a:xfrm>
                <a:off x="2695264" y="6596752"/>
                <a:ext cx="1080000" cy="1080000"/>
              </a:xfrm>
              <a:prstGeom prst="rect">
                <a:avLst/>
              </a:prstGeom>
            </p:spPr>
            <p:style>
              <a:lnRef idx="3">
                <a:schemeClr val="lt1"/>
              </a:lnRef>
              <a:fillRef idx="1">
                <a:schemeClr val="accent1"/>
              </a:fillRef>
              <a:effectRef idx="1">
                <a:schemeClr val="accent1"/>
              </a:effectRef>
              <a:fontRef idx="minor">
                <a:schemeClr val="lt1"/>
              </a:fontRef>
            </p:style>
            <p:txBody>
              <a:bodyPr wrap="square" rtlCol="0">
                <a:spAutoFit/>
              </a:bodyPr>
              <a:lstStyle/>
              <a:p>
                <a:r>
                  <a:rPr lang="cs-CZ" sz="4400" dirty="0"/>
                  <a:t>Í</a:t>
                </a:r>
              </a:p>
            </p:txBody>
          </p:sp>
        </p:grpSp>
        <p:sp>
          <p:nvSpPr>
            <p:cNvPr id="9" name="TextovéPole 8"/>
            <p:cNvSpPr txBox="1">
              <a:spLocks noChangeAspect="1"/>
            </p:cNvSpPr>
            <p:nvPr/>
          </p:nvSpPr>
          <p:spPr>
            <a:xfrm>
              <a:off x="4976575" y="1285451"/>
              <a:ext cx="779987" cy="792670"/>
            </a:xfrm>
            <a:prstGeom prst="rect">
              <a:avLst/>
            </a:prstGeom>
            <a:ln/>
          </p:spPr>
          <p:style>
            <a:lnRef idx="3">
              <a:schemeClr val="lt1"/>
            </a:lnRef>
            <a:fillRef idx="1">
              <a:schemeClr val="accent4"/>
            </a:fillRef>
            <a:effectRef idx="1">
              <a:schemeClr val="accent4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r>
                <a:rPr lang="cs-CZ" sz="4400" dirty="0"/>
                <a:t>U</a:t>
              </a:r>
            </a:p>
          </p:txBody>
        </p:sp>
        <p:sp>
          <p:nvSpPr>
            <p:cNvPr id="10" name="TextovéPole 9"/>
            <p:cNvSpPr txBox="1">
              <a:spLocks noChangeAspect="1"/>
            </p:cNvSpPr>
            <p:nvPr/>
          </p:nvSpPr>
          <p:spPr>
            <a:xfrm>
              <a:off x="4976575" y="2870791"/>
              <a:ext cx="779987" cy="792670"/>
            </a:xfrm>
            <a:prstGeom prst="rect">
              <a:avLst/>
            </a:prstGeom>
          </p:spPr>
          <p:style>
            <a:lnRef idx="3">
              <a:schemeClr val="lt1"/>
            </a:lnRef>
            <a:fillRef idx="1">
              <a:schemeClr val="accent4"/>
            </a:fillRef>
            <a:effectRef idx="1">
              <a:schemeClr val="accent4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r>
                <a:rPr lang="cs-CZ" sz="4400" dirty="0" smtClean="0"/>
                <a:t>U</a:t>
              </a:r>
              <a:endParaRPr lang="cs-CZ" sz="4400" dirty="0"/>
            </a:p>
          </p:txBody>
        </p:sp>
        <p:sp>
          <p:nvSpPr>
            <p:cNvPr id="11" name="TextovéPole 10"/>
            <p:cNvSpPr txBox="1">
              <a:spLocks noChangeAspect="1"/>
            </p:cNvSpPr>
            <p:nvPr/>
          </p:nvSpPr>
          <p:spPr>
            <a:xfrm>
              <a:off x="4976575" y="4456132"/>
              <a:ext cx="779987" cy="769441"/>
            </a:xfrm>
            <a:prstGeom prst="rect">
              <a:avLst/>
            </a:prstGeom>
          </p:spPr>
          <p:style>
            <a:lnRef idx="3">
              <a:schemeClr val="lt1"/>
            </a:lnRef>
            <a:fillRef idx="1">
              <a:schemeClr val="accent4"/>
            </a:fillRef>
            <a:effectRef idx="1">
              <a:schemeClr val="accent4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endParaRPr lang="cs-CZ" sz="4400" dirty="0"/>
            </a:p>
          </p:txBody>
        </p:sp>
        <p:sp>
          <p:nvSpPr>
            <p:cNvPr id="12" name="TextovéPole 11"/>
            <p:cNvSpPr txBox="1">
              <a:spLocks noChangeAspect="1"/>
            </p:cNvSpPr>
            <p:nvPr/>
          </p:nvSpPr>
          <p:spPr>
            <a:xfrm>
              <a:off x="4976575" y="3663462"/>
              <a:ext cx="779987" cy="792670"/>
            </a:xfrm>
            <a:prstGeom prst="rect">
              <a:avLst/>
            </a:prstGeom>
          </p:spPr>
          <p:style>
            <a:lnRef idx="3">
              <a:schemeClr val="lt1"/>
            </a:lnRef>
            <a:fillRef idx="1">
              <a:schemeClr val="accent4"/>
            </a:fillRef>
            <a:effectRef idx="1">
              <a:schemeClr val="accent4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endParaRPr lang="cs-CZ" sz="4400" dirty="0"/>
            </a:p>
          </p:txBody>
        </p:sp>
        <p:sp>
          <p:nvSpPr>
            <p:cNvPr id="13" name="TextovéPole 12"/>
            <p:cNvSpPr txBox="1">
              <a:spLocks noChangeAspect="1"/>
            </p:cNvSpPr>
            <p:nvPr/>
          </p:nvSpPr>
          <p:spPr>
            <a:xfrm>
              <a:off x="5756562" y="1285451"/>
              <a:ext cx="779987" cy="792670"/>
            </a:xfrm>
            <a:prstGeom prst="rect">
              <a:avLst/>
            </a:prstGeom>
            <a:ln/>
          </p:spPr>
          <p:style>
            <a:lnRef idx="3">
              <a:schemeClr val="lt1"/>
            </a:lnRef>
            <a:fillRef idx="1">
              <a:schemeClr val="accent4"/>
            </a:fillRef>
            <a:effectRef idx="1">
              <a:schemeClr val="accent4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endParaRPr lang="cs-CZ" sz="4400" dirty="0"/>
            </a:p>
          </p:txBody>
        </p:sp>
        <p:sp>
          <p:nvSpPr>
            <p:cNvPr id="14" name="TextovéPole 13"/>
            <p:cNvSpPr txBox="1">
              <a:spLocks noChangeAspect="1"/>
            </p:cNvSpPr>
            <p:nvPr/>
          </p:nvSpPr>
          <p:spPr>
            <a:xfrm>
              <a:off x="5756562" y="2870791"/>
              <a:ext cx="779987" cy="792670"/>
            </a:xfrm>
            <a:prstGeom prst="rect">
              <a:avLst/>
            </a:prstGeom>
          </p:spPr>
          <p:style>
            <a:lnRef idx="3">
              <a:schemeClr val="lt1"/>
            </a:lnRef>
            <a:fillRef idx="1">
              <a:schemeClr val="accent4"/>
            </a:fillRef>
            <a:effectRef idx="1">
              <a:schemeClr val="accent4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endParaRPr lang="cs-CZ" sz="4400" dirty="0"/>
            </a:p>
          </p:txBody>
        </p:sp>
        <p:sp>
          <p:nvSpPr>
            <p:cNvPr id="15" name="TextovéPole 14"/>
            <p:cNvSpPr txBox="1">
              <a:spLocks noChangeAspect="1"/>
            </p:cNvSpPr>
            <p:nvPr/>
          </p:nvSpPr>
          <p:spPr>
            <a:xfrm>
              <a:off x="5756562" y="4456132"/>
              <a:ext cx="779987" cy="792670"/>
            </a:xfrm>
            <a:prstGeom prst="rect">
              <a:avLst/>
            </a:prstGeom>
          </p:spPr>
          <p:style>
            <a:lnRef idx="3">
              <a:schemeClr val="lt1"/>
            </a:lnRef>
            <a:fillRef idx="1">
              <a:schemeClr val="accent4"/>
            </a:fillRef>
            <a:effectRef idx="1">
              <a:schemeClr val="accent4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r>
                <a:rPr lang="cs-CZ" sz="4400" dirty="0" smtClean="0"/>
                <a:t>N</a:t>
              </a:r>
              <a:endParaRPr lang="cs-CZ" sz="4400" dirty="0"/>
            </a:p>
          </p:txBody>
        </p:sp>
        <p:sp>
          <p:nvSpPr>
            <p:cNvPr id="16" name="TextovéPole 15"/>
            <p:cNvSpPr txBox="1">
              <a:spLocks noChangeAspect="1"/>
            </p:cNvSpPr>
            <p:nvPr/>
          </p:nvSpPr>
          <p:spPr>
            <a:xfrm>
              <a:off x="5756562" y="3663462"/>
              <a:ext cx="779987" cy="792670"/>
            </a:xfrm>
            <a:prstGeom prst="rect">
              <a:avLst/>
            </a:prstGeom>
          </p:spPr>
          <p:style>
            <a:lnRef idx="3">
              <a:schemeClr val="lt1"/>
            </a:lnRef>
            <a:fillRef idx="1">
              <a:schemeClr val="accent4"/>
            </a:fillRef>
            <a:effectRef idx="1">
              <a:schemeClr val="accent4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endParaRPr lang="cs-CZ" sz="4400" dirty="0"/>
            </a:p>
          </p:txBody>
        </p:sp>
        <p:sp>
          <p:nvSpPr>
            <p:cNvPr id="17" name="TextovéPole 16"/>
            <p:cNvSpPr txBox="1">
              <a:spLocks noChangeAspect="1"/>
            </p:cNvSpPr>
            <p:nvPr/>
          </p:nvSpPr>
          <p:spPr>
            <a:xfrm>
              <a:off x="6536548" y="2870791"/>
              <a:ext cx="779987" cy="792670"/>
            </a:xfrm>
            <a:prstGeom prst="rect">
              <a:avLst/>
            </a:prstGeom>
          </p:spPr>
          <p:style>
            <a:lnRef idx="3">
              <a:schemeClr val="lt1"/>
            </a:lnRef>
            <a:fillRef idx="1">
              <a:schemeClr val="accent4"/>
            </a:fillRef>
            <a:effectRef idx="1">
              <a:schemeClr val="accent4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r>
                <a:rPr lang="cs-CZ" sz="4400" dirty="0" smtClean="0"/>
                <a:t>N</a:t>
              </a:r>
              <a:endParaRPr lang="cs-CZ" sz="4400" dirty="0"/>
            </a:p>
          </p:txBody>
        </p:sp>
        <p:sp>
          <p:nvSpPr>
            <p:cNvPr id="18" name="TextovéPole 17"/>
            <p:cNvSpPr txBox="1">
              <a:spLocks noChangeAspect="1"/>
            </p:cNvSpPr>
            <p:nvPr/>
          </p:nvSpPr>
          <p:spPr>
            <a:xfrm>
              <a:off x="6536548" y="4456132"/>
              <a:ext cx="779987" cy="769441"/>
            </a:xfrm>
            <a:prstGeom prst="rect">
              <a:avLst/>
            </a:prstGeom>
          </p:spPr>
          <p:style>
            <a:lnRef idx="3">
              <a:schemeClr val="lt1"/>
            </a:lnRef>
            <a:fillRef idx="1">
              <a:schemeClr val="accent4"/>
            </a:fillRef>
            <a:effectRef idx="1">
              <a:schemeClr val="accent4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endParaRPr lang="cs-CZ" sz="4400" dirty="0"/>
            </a:p>
          </p:txBody>
        </p:sp>
        <p:sp>
          <p:nvSpPr>
            <p:cNvPr id="19" name="TextovéPole 18"/>
            <p:cNvSpPr txBox="1">
              <a:spLocks noChangeAspect="1"/>
            </p:cNvSpPr>
            <p:nvPr/>
          </p:nvSpPr>
          <p:spPr>
            <a:xfrm>
              <a:off x="6536548" y="3663462"/>
              <a:ext cx="779987" cy="792670"/>
            </a:xfrm>
            <a:prstGeom prst="rect">
              <a:avLst/>
            </a:prstGeom>
          </p:spPr>
          <p:style>
            <a:lnRef idx="3">
              <a:schemeClr val="lt1"/>
            </a:lnRef>
            <a:fillRef idx="1">
              <a:schemeClr val="accent4"/>
            </a:fillRef>
            <a:effectRef idx="1">
              <a:schemeClr val="accent4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r>
                <a:rPr lang="cs-CZ" sz="4400" dirty="0" smtClean="0"/>
                <a:t>Á</a:t>
              </a:r>
              <a:endParaRPr lang="cs-CZ" sz="4400" dirty="0"/>
            </a:p>
          </p:txBody>
        </p:sp>
        <p:sp>
          <p:nvSpPr>
            <p:cNvPr id="20" name="TextovéPole 19"/>
            <p:cNvSpPr txBox="1">
              <a:spLocks noChangeAspect="1"/>
            </p:cNvSpPr>
            <p:nvPr/>
          </p:nvSpPr>
          <p:spPr>
            <a:xfrm>
              <a:off x="7316535" y="2870791"/>
              <a:ext cx="779987" cy="792670"/>
            </a:xfrm>
            <a:prstGeom prst="rect">
              <a:avLst/>
            </a:prstGeom>
          </p:spPr>
          <p:style>
            <a:lnRef idx="3">
              <a:schemeClr val="lt1"/>
            </a:lnRef>
            <a:fillRef idx="1">
              <a:schemeClr val="accent4"/>
            </a:fillRef>
            <a:effectRef idx="1">
              <a:schemeClr val="accent4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endParaRPr lang="cs-CZ" sz="4400" dirty="0"/>
            </a:p>
          </p:txBody>
        </p:sp>
        <p:sp>
          <p:nvSpPr>
            <p:cNvPr id="21" name="TextovéPole 20"/>
            <p:cNvSpPr txBox="1">
              <a:spLocks noChangeAspect="1"/>
            </p:cNvSpPr>
            <p:nvPr/>
          </p:nvSpPr>
          <p:spPr>
            <a:xfrm>
              <a:off x="7316535" y="3663462"/>
              <a:ext cx="779987" cy="792670"/>
            </a:xfrm>
            <a:prstGeom prst="rect">
              <a:avLst/>
            </a:prstGeom>
          </p:spPr>
          <p:style>
            <a:lnRef idx="3">
              <a:schemeClr val="lt1"/>
            </a:lnRef>
            <a:fillRef idx="1">
              <a:schemeClr val="accent4"/>
            </a:fillRef>
            <a:effectRef idx="1">
              <a:schemeClr val="accent4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endParaRPr lang="cs-CZ" sz="4400" dirty="0"/>
            </a:p>
          </p:txBody>
        </p:sp>
        <p:sp>
          <p:nvSpPr>
            <p:cNvPr id="22" name="TextovéPole 21"/>
            <p:cNvSpPr txBox="1">
              <a:spLocks noChangeAspect="1"/>
            </p:cNvSpPr>
            <p:nvPr/>
          </p:nvSpPr>
          <p:spPr>
            <a:xfrm>
              <a:off x="8096522" y="2870790"/>
              <a:ext cx="779987" cy="792670"/>
            </a:xfrm>
            <a:prstGeom prst="rect">
              <a:avLst/>
            </a:prstGeom>
          </p:spPr>
          <p:style>
            <a:lnRef idx="3">
              <a:schemeClr val="lt1"/>
            </a:lnRef>
            <a:fillRef idx="1">
              <a:schemeClr val="accent4"/>
            </a:fillRef>
            <a:effectRef idx="1">
              <a:schemeClr val="accent4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r>
                <a:rPr lang="cs-CZ" sz="4400" dirty="0" smtClean="0"/>
                <a:t>K</a:t>
              </a:r>
              <a:endParaRPr lang="cs-CZ" sz="4400" dirty="0"/>
            </a:p>
          </p:txBody>
        </p:sp>
        <p:sp>
          <p:nvSpPr>
            <p:cNvPr id="23" name="TextovéPole 22"/>
            <p:cNvSpPr txBox="1">
              <a:spLocks noChangeAspect="1"/>
            </p:cNvSpPr>
            <p:nvPr/>
          </p:nvSpPr>
          <p:spPr>
            <a:xfrm>
              <a:off x="8096522" y="3663461"/>
              <a:ext cx="779987" cy="792670"/>
            </a:xfrm>
            <a:prstGeom prst="rect">
              <a:avLst/>
            </a:prstGeom>
          </p:spPr>
          <p:style>
            <a:lnRef idx="3">
              <a:schemeClr val="lt1"/>
            </a:lnRef>
            <a:fillRef idx="1">
              <a:schemeClr val="accent4"/>
            </a:fillRef>
            <a:effectRef idx="1">
              <a:schemeClr val="accent4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r>
                <a:rPr lang="cs-CZ" sz="4400" dirty="0" smtClean="0"/>
                <a:t>E</a:t>
              </a:r>
              <a:endParaRPr lang="cs-CZ" sz="4400" dirty="0"/>
            </a:p>
          </p:txBody>
        </p:sp>
        <p:sp>
          <p:nvSpPr>
            <p:cNvPr id="24" name="TextovéPole 23"/>
            <p:cNvSpPr txBox="1">
              <a:spLocks noChangeAspect="1"/>
            </p:cNvSpPr>
            <p:nvPr/>
          </p:nvSpPr>
          <p:spPr>
            <a:xfrm>
              <a:off x="8876509" y="3663460"/>
              <a:ext cx="779987" cy="792670"/>
            </a:xfrm>
            <a:prstGeom prst="rect">
              <a:avLst/>
            </a:prstGeom>
          </p:spPr>
          <p:style>
            <a:lnRef idx="3">
              <a:schemeClr val="lt1"/>
            </a:lnRef>
            <a:fillRef idx="1">
              <a:schemeClr val="accent4"/>
            </a:fillRef>
            <a:effectRef idx="1">
              <a:schemeClr val="accent4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endParaRPr lang="cs-CZ" sz="4400" dirty="0"/>
            </a:p>
          </p:txBody>
        </p:sp>
        <p:sp>
          <p:nvSpPr>
            <p:cNvPr id="25" name="TextovéPole 24"/>
            <p:cNvSpPr txBox="1">
              <a:spLocks noChangeAspect="1"/>
            </p:cNvSpPr>
            <p:nvPr/>
          </p:nvSpPr>
          <p:spPr>
            <a:xfrm>
              <a:off x="2636615" y="2078121"/>
              <a:ext cx="779987" cy="792670"/>
            </a:xfrm>
            <a:prstGeom prst="rect">
              <a:avLst/>
            </a:prstGeom>
          </p:spPr>
          <p:style>
            <a:lnRef idx="3">
              <a:schemeClr val="lt1"/>
            </a:lnRef>
            <a:fillRef idx="1">
              <a:schemeClr val="accent4"/>
            </a:fillRef>
            <a:effectRef idx="1">
              <a:schemeClr val="accent4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endParaRPr lang="cs-CZ" sz="4400" dirty="0"/>
            </a:p>
          </p:txBody>
        </p:sp>
        <p:sp>
          <p:nvSpPr>
            <p:cNvPr id="26" name="TextovéPole 25"/>
            <p:cNvSpPr txBox="1">
              <a:spLocks noChangeAspect="1"/>
            </p:cNvSpPr>
            <p:nvPr/>
          </p:nvSpPr>
          <p:spPr>
            <a:xfrm>
              <a:off x="4973305" y="2078121"/>
              <a:ext cx="779987" cy="769441"/>
            </a:xfrm>
            <a:prstGeom prst="rect">
              <a:avLst/>
            </a:prstGeom>
          </p:spPr>
          <p:style>
            <a:lnRef idx="3">
              <a:schemeClr val="lt1"/>
            </a:lnRef>
            <a:fillRef idx="1">
              <a:schemeClr val="accent4"/>
            </a:fillRef>
            <a:effectRef idx="1">
              <a:schemeClr val="accent4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endParaRPr lang="cs-CZ" sz="4400" dirty="0"/>
            </a:p>
          </p:txBody>
        </p:sp>
        <p:pic>
          <p:nvPicPr>
            <p:cNvPr id="27" name="Picture 4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16602" y="2896480"/>
              <a:ext cx="779987" cy="76698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8" name="Picture 5" descr="C:\Users\filipkova\AppData\Local\Microsoft\Windows\Temporary Internet Files\Content.IE5\IF0DY0EG\MC900441807[1].pn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44379" y="1020892"/>
              <a:ext cx="1124432" cy="112443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9" name="Picture 6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02186" y="4401545"/>
              <a:ext cx="791132" cy="84725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30" name="Picture 10" descr="C:\Users\filipkova\AppData\Local\Microsoft\Windows\Temporary Internet Files\Content.IE5\VX0YKZQY\MC900412642[1].wmf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00644" y="1975072"/>
              <a:ext cx="1791779" cy="99876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1" name="TextovéPole 30"/>
            <p:cNvSpPr txBox="1">
              <a:spLocks noChangeAspect="1"/>
            </p:cNvSpPr>
            <p:nvPr/>
          </p:nvSpPr>
          <p:spPr>
            <a:xfrm>
              <a:off x="5753292" y="2078121"/>
              <a:ext cx="779987" cy="769441"/>
            </a:xfrm>
            <a:prstGeom prst="rect">
              <a:avLst/>
            </a:prstGeom>
          </p:spPr>
          <p:style>
            <a:lnRef idx="3">
              <a:schemeClr val="lt1"/>
            </a:lnRef>
            <a:fillRef idx="1">
              <a:schemeClr val="accent4"/>
            </a:fillRef>
            <a:effectRef idx="1">
              <a:schemeClr val="accent4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r>
                <a:rPr lang="cs-CZ" sz="4400" dirty="0"/>
                <a:t>O</a:t>
              </a:r>
            </a:p>
          </p:txBody>
        </p:sp>
      </p:grpSp>
      <p:sp>
        <p:nvSpPr>
          <p:cNvPr id="2" name="TextovéPole 1"/>
          <p:cNvSpPr txBox="1"/>
          <p:nvPr/>
        </p:nvSpPr>
        <p:spPr>
          <a:xfrm>
            <a:off x="34990" y="348100"/>
            <a:ext cx="547591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Doplň podle obrázků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1705567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1" name="Skupina 80"/>
          <p:cNvGrpSpPr>
            <a:grpSpLocks noChangeAspect="1"/>
          </p:cNvGrpSpPr>
          <p:nvPr/>
        </p:nvGrpSpPr>
        <p:grpSpPr>
          <a:xfrm>
            <a:off x="70727" y="769681"/>
            <a:ext cx="8955932" cy="5020580"/>
            <a:chOff x="800644" y="1020892"/>
            <a:chExt cx="8855852" cy="5020580"/>
          </a:xfrm>
        </p:grpSpPr>
        <p:pic>
          <p:nvPicPr>
            <p:cNvPr id="1026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21264" y="3606207"/>
              <a:ext cx="795338" cy="79533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5" name="TextovéPole 24"/>
            <p:cNvSpPr txBox="1">
              <a:spLocks noChangeAspect="1"/>
            </p:cNvSpPr>
            <p:nvPr/>
          </p:nvSpPr>
          <p:spPr>
            <a:xfrm>
              <a:off x="3416602" y="2078121"/>
              <a:ext cx="779987" cy="792670"/>
            </a:xfrm>
            <a:prstGeom prst="rect">
              <a:avLst/>
            </a:prstGeom>
          </p:spPr>
          <p:style>
            <a:lnRef idx="3">
              <a:schemeClr val="lt1"/>
            </a:lnRef>
            <a:fillRef idx="1">
              <a:schemeClr val="accent4"/>
            </a:fillRef>
            <a:effectRef idx="1">
              <a:schemeClr val="accent4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r>
                <a:rPr lang="cs-CZ" sz="4400" dirty="0" smtClean="0"/>
                <a:t>Ý</a:t>
              </a:r>
              <a:endParaRPr lang="cs-CZ" sz="4400" dirty="0"/>
            </a:p>
          </p:txBody>
        </p:sp>
        <p:sp>
          <p:nvSpPr>
            <p:cNvPr id="28" name="TextovéPole 27"/>
            <p:cNvSpPr txBox="1">
              <a:spLocks noChangeAspect="1"/>
            </p:cNvSpPr>
            <p:nvPr/>
          </p:nvSpPr>
          <p:spPr>
            <a:xfrm>
              <a:off x="3416602" y="3663462"/>
              <a:ext cx="779987" cy="769441"/>
            </a:xfrm>
            <a:prstGeom prst="rect">
              <a:avLst/>
            </a:prstGeom>
          </p:spPr>
          <p:style>
            <a:lnRef idx="3">
              <a:schemeClr val="lt1"/>
            </a:lnRef>
            <a:fillRef idx="1">
              <a:schemeClr val="accent4"/>
            </a:fillRef>
            <a:effectRef idx="1">
              <a:schemeClr val="accent4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r>
                <a:rPr lang="cs-CZ" sz="4400" dirty="0"/>
                <a:t>K</a:t>
              </a:r>
            </a:p>
          </p:txBody>
        </p:sp>
        <p:grpSp>
          <p:nvGrpSpPr>
            <p:cNvPr id="30" name="Skupina 29"/>
            <p:cNvGrpSpPr/>
            <p:nvPr/>
          </p:nvGrpSpPr>
          <p:grpSpPr>
            <a:xfrm>
              <a:off x="4193318" y="1285451"/>
              <a:ext cx="783257" cy="4756021"/>
              <a:chOff x="2695264" y="1196752"/>
              <a:chExt cx="1084528" cy="6480000"/>
            </a:xfrm>
          </p:grpSpPr>
          <p:sp>
            <p:nvSpPr>
              <p:cNvPr id="31" name="TextovéPole 30"/>
              <p:cNvSpPr txBox="1">
                <a:spLocks noChangeAspect="1"/>
              </p:cNvSpPr>
              <p:nvPr/>
            </p:nvSpPr>
            <p:spPr>
              <a:xfrm>
                <a:off x="2699792" y="1196752"/>
                <a:ext cx="1080000" cy="1048351"/>
              </a:xfrm>
              <a:prstGeom prst="rect">
                <a:avLst/>
              </a:prstGeom>
              <a:ln/>
            </p:spPr>
            <p:style>
              <a:lnRef idx="3">
                <a:schemeClr val="lt1"/>
              </a:lnRef>
              <a:fillRef idx="1">
                <a:schemeClr val="accent1"/>
              </a:fillRef>
              <a:effectRef idx="1">
                <a:schemeClr val="accent1"/>
              </a:effectRef>
              <a:fontRef idx="minor">
                <a:schemeClr val="lt1"/>
              </a:fontRef>
            </p:style>
            <p:txBody>
              <a:bodyPr wrap="square" rtlCol="0">
                <a:spAutoFit/>
              </a:bodyPr>
              <a:lstStyle/>
              <a:p>
                <a:r>
                  <a:rPr lang="cs-CZ" sz="4400" dirty="0" smtClean="0"/>
                  <a:t>Z</a:t>
                </a:r>
                <a:endParaRPr lang="cs-CZ" sz="4400" dirty="0"/>
              </a:p>
            </p:txBody>
          </p:sp>
          <p:sp>
            <p:nvSpPr>
              <p:cNvPr id="32" name="TextovéPole 31"/>
              <p:cNvSpPr txBox="1">
                <a:spLocks noChangeAspect="1"/>
              </p:cNvSpPr>
              <p:nvPr/>
            </p:nvSpPr>
            <p:spPr>
              <a:xfrm>
                <a:off x="2699792" y="2276752"/>
                <a:ext cx="1080000" cy="1048351"/>
              </a:xfrm>
              <a:prstGeom prst="rect">
                <a:avLst/>
              </a:prstGeom>
            </p:spPr>
            <p:style>
              <a:lnRef idx="3">
                <a:schemeClr val="lt1"/>
              </a:lnRef>
              <a:fillRef idx="1">
                <a:schemeClr val="accent1"/>
              </a:fillRef>
              <a:effectRef idx="1">
                <a:schemeClr val="accent1"/>
              </a:effectRef>
              <a:fontRef idx="minor">
                <a:schemeClr val="lt1"/>
              </a:fontRef>
            </p:style>
            <p:txBody>
              <a:bodyPr wrap="square" rtlCol="0">
                <a:spAutoFit/>
              </a:bodyPr>
              <a:lstStyle/>
              <a:p>
                <a:r>
                  <a:rPr lang="cs-CZ" sz="4400" dirty="0" smtClean="0"/>
                  <a:t>D</a:t>
                </a:r>
                <a:endParaRPr lang="cs-CZ" sz="4400" dirty="0"/>
              </a:p>
            </p:txBody>
          </p:sp>
          <p:sp>
            <p:nvSpPr>
              <p:cNvPr id="33" name="TextovéPole 32"/>
              <p:cNvSpPr txBox="1">
                <a:spLocks noChangeAspect="1"/>
              </p:cNvSpPr>
              <p:nvPr/>
            </p:nvSpPr>
            <p:spPr>
              <a:xfrm>
                <a:off x="2699792" y="3356752"/>
                <a:ext cx="1080000" cy="1080000"/>
              </a:xfrm>
              <a:prstGeom prst="rect">
                <a:avLst/>
              </a:prstGeom>
            </p:spPr>
            <p:style>
              <a:lnRef idx="3">
                <a:schemeClr val="lt1"/>
              </a:lnRef>
              <a:fillRef idx="1">
                <a:schemeClr val="accent1"/>
              </a:fillRef>
              <a:effectRef idx="1">
                <a:schemeClr val="accent1"/>
              </a:effectRef>
              <a:fontRef idx="minor">
                <a:schemeClr val="lt1"/>
              </a:fontRef>
            </p:style>
            <p:txBody>
              <a:bodyPr wrap="square" rtlCol="0">
                <a:spAutoFit/>
              </a:bodyPr>
              <a:lstStyle/>
              <a:p>
                <a:r>
                  <a:rPr lang="cs-CZ" sz="4400" dirty="0" smtClean="0"/>
                  <a:t>R</a:t>
                </a:r>
                <a:endParaRPr lang="cs-CZ" sz="4400" dirty="0"/>
              </a:p>
            </p:txBody>
          </p:sp>
          <p:sp>
            <p:nvSpPr>
              <p:cNvPr id="34" name="TextovéPole 33"/>
              <p:cNvSpPr txBox="1">
                <a:spLocks noChangeAspect="1"/>
              </p:cNvSpPr>
              <p:nvPr/>
            </p:nvSpPr>
            <p:spPr>
              <a:xfrm>
                <a:off x="2699792" y="5516752"/>
                <a:ext cx="1080000" cy="1080000"/>
              </a:xfrm>
              <a:prstGeom prst="rect">
                <a:avLst/>
              </a:prstGeom>
            </p:spPr>
            <p:style>
              <a:lnRef idx="3">
                <a:schemeClr val="lt1"/>
              </a:lnRef>
              <a:fillRef idx="1">
                <a:schemeClr val="accent1"/>
              </a:fillRef>
              <a:effectRef idx="1">
                <a:schemeClr val="accent1"/>
              </a:effectRef>
              <a:fontRef idx="minor">
                <a:schemeClr val="lt1"/>
              </a:fontRef>
            </p:style>
            <p:txBody>
              <a:bodyPr wrap="square" rtlCol="0">
                <a:spAutoFit/>
              </a:bodyPr>
              <a:lstStyle/>
              <a:p>
                <a:r>
                  <a:rPr lang="cs-CZ" sz="4400" dirty="0" smtClean="0"/>
                  <a:t>V</a:t>
                </a:r>
                <a:endParaRPr lang="cs-CZ" sz="4400" dirty="0"/>
              </a:p>
            </p:txBody>
          </p:sp>
          <p:sp>
            <p:nvSpPr>
              <p:cNvPr id="35" name="TextovéPole 34"/>
              <p:cNvSpPr txBox="1">
                <a:spLocks noChangeAspect="1"/>
              </p:cNvSpPr>
              <p:nvPr/>
            </p:nvSpPr>
            <p:spPr>
              <a:xfrm>
                <a:off x="2699792" y="4436752"/>
                <a:ext cx="1080000" cy="1080000"/>
              </a:xfrm>
              <a:prstGeom prst="rect">
                <a:avLst/>
              </a:prstGeom>
            </p:spPr>
            <p:style>
              <a:lnRef idx="3">
                <a:schemeClr val="lt1"/>
              </a:lnRef>
              <a:fillRef idx="1">
                <a:schemeClr val="accent1"/>
              </a:fillRef>
              <a:effectRef idx="1">
                <a:schemeClr val="accent1"/>
              </a:effectRef>
              <a:fontRef idx="minor">
                <a:schemeClr val="lt1"/>
              </a:fontRef>
            </p:style>
            <p:txBody>
              <a:bodyPr wrap="square" rtlCol="0">
                <a:spAutoFit/>
              </a:bodyPr>
              <a:lstStyle/>
              <a:p>
                <a:r>
                  <a:rPr lang="cs-CZ" sz="4400" dirty="0" smtClean="0"/>
                  <a:t>A</a:t>
                </a:r>
                <a:endParaRPr lang="cs-CZ" sz="4400" dirty="0"/>
              </a:p>
            </p:txBody>
          </p:sp>
          <p:sp>
            <p:nvSpPr>
              <p:cNvPr id="61" name="TextovéPole 60"/>
              <p:cNvSpPr txBox="1">
                <a:spLocks noChangeAspect="1"/>
              </p:cNvSpPr>
              <p:nvPr/>
            </p:nvSpPr>
            <p:spPr>
              <a:xfrm>
                <a:off x="2695264" y="6596752"/>
                <a:ext cx="1080000" cy="1080000"/>
              </a:xfrm>
              <a:prstGeom prst="rect">
                <a:avLst/>
              </a:prstGeom>
            </p:spPr>
            <p:style>
              <a:lnRef idx="3">
                <a:schemeClr val="lt1"/>
              </a:lnRef>
              <a:fillRef idx="1">
                <a:schemeClr val="accent1"/>
              </a:fillRef>
              <a:effectRef idx="1">
                <a:schemeClr val="accent1"/>
              </a:effectRef>
              <a:fontRef idx="minor">
                <a:schemeClr val="lt1"/>
              </a:fontRef>
            </p:style>
            <p:txBody>
              <a:bodyPr wrap="square" rtlCol="0">
                <a:spAutoFit/>
              </a:bodyPr>
              <a:lstStyle/>
              <a:p>
                <a:r>
                  <a:rPr lang="cs-CZ" sz="4400" dirty="0"/>
                  <a:t>Í</a:t>
                </a:r>
              </a:p>
            </p:txBody>
          </p:sp>
        </p:grpSp>
        <p:sp>
          <p:nvSpPr>
            <p:cNvPr id="37" name="TextovéPole 36"/>
            <p:cNvSpPr txBox="1">
              <a:spLocks noChangeAspect="1"/>
            </p:cNvSpPr>
            <p:nvPr/>
          </p:nvSpPr>
          <p:spPr>
            <a:xfrm>
              <a:off x="4976575" y="1285451"/>
              <a:ext cx="779987" cy="792670"/>
            </a:xfrm>
            <a:prstGeom prst="rect">
              <a:avLst/>
            </a:prstGeom>
            <a:ln/>
          </p:spPr>
          <p:style>
            <a:lnRef idx="3">
              <a:schemeClr val="lt1"/>
            </a:lnRef>
            <a:fillRef idx="1">
              <a:schemeClr val="accent4"/>
            </a:fillRef>
            <a:effectRef idx="1">
              <a:schemeClr val="accent4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r>
                <a:rPr lang="cs-CZ" sz="4400" dirty="0"/>
                <a:t>U</a:t>
              </a:r>
            </a:p>
          </p:txBody>
        </p:sp>
        <p:sp>
          <p:nvSpPr>
            <p:cNvPr id="39" name="TextovéPole 38"/>
            <p:cNvSpPr txBox="1">
              <a:spLocks noChangeAspect="1"/>
            </p:cNvSpPr>
            <p:nvPr/>
          </p:nvSpPr>
          <p:spPr>
            <a:xfrm>
              <a:off x="4976575" y="2870791"/>
              <a:ext cx="779987" cy="792670"/>
            </a:xfrm>
            <a:prstGeom prst="rect">
              <a:avLst/>
            </a:prstGeom>
          </p:spPr>
          <p:style>
            <a:lnRef idx="3">
              <a:schemeClr val="lt1"/>
            </a:lnRef>
            <a:fillRef idx="1">
              <a:schemeClr val="accent4"/>
            </a:fillRef>
            <a:effectRef idx="1">
              <a:schemeClr val="accent4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r>
                <a:rPr lang="cs-CZ" sz="4400" dirty="0" smtClean="0"/>
                <a:t>U</a:t>
              </a:r>
              <a:endParaRPr lang="cs-CZ" sz="4400" dirty="0"/>
            </a:p>
          </p:txBody>
        </p:sp>
        <p:sp>
          <p:nvSpPr>
            <p:cNvPr id="40" name="TextovéPole 39"/>
            <p:cNvSpPr txBox="1">
              <a:spLocks noChangeAspect="1"/>
            </p:cNvSpPr>
            <p:nvPr/>
          </p:nvSpPr>
          <p:spPr>
            <a:xfrm>
              <a:off x="4976575" y="4456132"/>
              <a:ext cx="779987" cy="769441"/>
            </a:xfrm>
            <a:prstGeom prst="rect">
              <a:avLst/>
            </a:prstGeom>
          </p:spPr>
          <p:style>
            <a:lnRef idx="3">
              <a:schemeClr val="lt1"/>
            </a:lnRef>
            <a:fillRef idx="1">
              <a:schemeClr val="accent4"/>
            </a:fillRef>
            <a:effectRef idx="1">
              <a:schemeClr val="accent4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r>
                <a:rPr lang="cs-CZ" sz="4400" dirty="0"/>
                <a:t>A</a:t>
              </a:r>
            </a:p>
          </p:txBody>
        </p:sp>
        <p:sp>
          <p:nvSpPr>
            <p:cNvPr id="41" name="TextovéPole 40"/>
            <p:cNvSpPr txBox="1">
              <a:spLocks noChangeAspect="1"/>
            </p:cNvSpPr>
            <p:nvPr/>
          </p:nvSpPr>
          <p:spPr>
            <a:xfrm>
              <a:off x="4976575" y="3663462"/>
              <a:ext cx="779987" cy="792670"/>
            </a:xfrm>
            <a:prstGeom prst="rect">
              <a:avLst/>
            </a:prstGeom>
          </p:spPr>
          <p:style>
            <a:lnRef idx="3">
              <a:schemeClr val="lt1"/>
            </a:lnRef>
            <a:fillRef idx="1">
              <a:schemeClr val="accent4"/>
            </a:fillRef>
            <a:effectRef idx="1">
              <a:schemeClr val="accent4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r>
                <a:rPr lang="cs-CZ" sz="4400" dirty="0" smtClean="0"/>
                <a:t>R</a:t>
              </a:r>
              <a:endParaRPr lang="cs-CZ" sz="4400" dirty="0"/>
            </a:p>
          </p:txBody>
        </p:sp>
        <p:sp>
          <p:nvSpPr>
            <p:cNvPr id="43" name="TextovéPole 42"/>
            <p:cNvSpPr txBox="1">
              <a:spLocks noChangeAspect="1"/>
            </p:cNvSpPr>
            <p:nvPr/>
          </p:nvSpPr>
          <p:spPr>
            <a:xfrm>
              <a:off x="5756562" y="1285451"/>
              <a:ext cx="779987" cy="792670"/>
            </a:xfrm>
            <a:prstGeom prst="rect">
              <a:avLst/>
            </a:prstGeom>
            <a:ln/>
          </p:spPr>
          <p:style>
            <a:lnRef idx="3">
              <a:schemeClr val="lt1"/>
            </a:lnRef>
            <a:fillRef idx="1">
              <a:schemeClr val="accent4"/>
            </a:fillRef>
            <a:effectRef idx="1">
              <a:schemeClr val="accent4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r>
                <a:rPr lang="cs-CZ" sz="4400" dirty="0" smtClean="0"/>
                <a:t>B</a:t>
              </a:r>
              <a:endParaRPr lang="cs-CZ" sz="4400" dirty="0"/>
            </a:p>
          </p:txBody>
        </p:sp>
        <p:sp>
          <p:nvSpPr>
            <p:cNvPr id="45" name="TextovéPole 44"/>
            <p:cNvSpPr txBox="1">
              <a:spLocks noChangeAspect="1"/>
            </p:cNvSpPr>
            <p:nvPr/>
          </p:nvSpPr>
          <p:spPr>
            <a:xfrm>
              <a:off x="5756562" y="2870791"/>
              <a:ext cx="779987" cy="792670"/>
            </a:xfrm>
            <a:prstGeom prst="rect">
              <a:avLst/>
            </a:prstGeom>
          </p:spPr>
          <p:style>
            <a:lnRef idx="3">
              <a:schemeClr val="lt1"/>
            </a:lnRef>
            <a:fillRef idx="1">
              <a:schemeClr val="accent4"/>
            </a:fillRef>
            <a:effectRef idx="1">
              <a:schemeClr val="accent4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r>
                <a:rPr lang="cs-CZ" sz="4400" dirty="0"/>
                <a:t>Č</a:t>
              </a:r>
            </a:p>
          </p:txBody>
        </p:sp>
        <p:sp>
          <p:nvSpPr>
            <p:cNvPr id="46" name="TextovéPole 45"/>
            <p:cNvSpPr txBox="1">
              <a:spLocks noChangeAspect="1"/>
            </p:cNvSpPr>
            <p:nvPr/>
          </p:nvSpPr>
          <p:spPr>
            <a:xfrm>
              <a:off x="5756562" y="4456132"/>
              <a:ext cx="779987" cy="792670"/>
            </a:xfrm>
            <a:prstGeom prst="rect">
              <a:avLst/>
            </a:prstGeom>
          </p:spPr>
          <p:style>
            <a:lnRef idx="3">
              <a:schemeClr val="lt1"/>
            </a:lnRef>
            <a:fillRef idx="1">
              <a:schemeClr val="accent4"/>
            </a:fillRef>
            <a:effectRef idx="1">
              <a:schemeClr val="accent4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r>
                <a:rPr lang="cs-CZ" sz="4400" dirty="0" smtClean="0"/>
                <a:t>N</a:t>
              </a:r>
              <a:endParaRPr lang="cs-CZ" sz="4400" dirty="0"/>
            </a:p>
          </p:txBody>
        </p:sp>
        <p:sp>
          <p:nvSpPr>
            <p:cNvPr id="47" name="TextovéPole 46"/>
            <p:cNvSpPr txBox="1">
              <a:spLocks noChangeAspect="1"/>
            </p:cNvSpPr>
            <p:nvPr/>
          </p:nvSpPr>
          <p:spPr>
            <a:xfrm>
              <a:off x="5756562" y="3663462"/>
              <a:ext cx="779987" cy="792670"/>
            </a:xfrm>
            <a:prstGeom prst="rect">
              <a:avLst/>
            </a:prstGeom>
          </p:spPr>
          <p:style>
            <a:lnRef idx="3">
              <a:schemeClr val="lt1"/>
            </a:lnRef>
            <a:fillRef idx="1">
              <a:schemeClr val="accent4"/>
            </a:fillRef>
            <a:effectRef idx="1">
              <a:schemeClr val="accent4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r>
                <a:rPr lang="cs-CZ" sz="4400" dirty="0" smtClean="0"/>
                <a:t>T</a:t>
              </a:r>
              <a:endParaRPr lang="cs-CZ" sz="4400" dirty="0"/>
            </a:p>
          </p:txBody>
        </p:sp>
        <p:sp>
          <p:nvSpPr>
            <p:cNvPr id="51" name="TextovéPole 50"/>
            <p:cNvSpPr txBox="1">
              <a:spLocks noChangeAspect="1"/>
            </p:cNvSpPr>
            <p:nvPr/>
          </p:nvSpPr>
          <p:spPr>
            <a:xfrm>
              <a:off x="6536548" y="2870791"/>
              <a:ext cx="779987" cy="792670"/>
            </a:xfrm>
            <a:prstGeom prst="rect">
              <a:avLst/>
            </a:prstGeom>
          </p:spPr>
          <p:style>
            <a:lnRef idx="3">
              <a:schemeClr val="lt1"/>
            </a:lnRef>
            <a:fillRef idx="1">
              <a:schemeClr val="accent4"/>
            </a:fillRef>
            <a:effectRef idx="1">
              <a:schemeClr val="accent4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r>
                <a:rPr lang="cs-CZ" sz="4400" dirty="0" smtClean="0"/>
                <a:t>N</a:t>
              </a:r>
              <a:endParaRPr lang="cs-CZ" sz="4400" dirty="0"/>
            </a:p>
          </p:txBody>
        </p:sp>
        <p:sp>
          <p:nvSpPr>
            <p:cNvPr id="52" name="TextovéPole 51"/>
            <p:cNvSpPr txBox="1">
              <a:spLocks noChangeAspect="1"/>
            </p:cNvSpPr>
            <p:nvPr/>
          </p:nvSpPr>
          <p:spPr>
            <a:xfrm>
              <a:off x="6536548" y="4456132"/>
              <a:ext cx="779987" cy="769441"/>
            </a:xfrm>
            <a:prstGeom prst="rect">
              <a:avLst/>
            </a:prstGeom>
          </p:spPr>
          <p:style>
            <a:lnRef idx="3">
              <a:schemeClr val="lt1"/>
            </a:lnRef>
            <a:fillRef idx="1">
              <a:schemeClr val="accent4"/>
            </a:fillRef>
            <a:effectRef idx="1">
              <a:schemeClr val="accent4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r>
                <a:rPr lang="cs-CZ" sz="4400" dirty="0"/>
                <a:t>A</a:t>
              </a:r>
            </a:p>
          </p:txBody>
        </p:sp>
        <p:sp>
          <p:nvSpPr>
            <p:cNvPr id="53" name="TextovéPole 52"/>
            <p:cNvSpPr txBox="1">
              <a:spLocks noChangeAspect="1"/>
            </p:cNvSpPr>
            <p:nvPr/>
          </p:nvSpPr>
          <p:spPr>
            <a:xfrm>
              <a:off x="6536548" y="3663462"/>
              <a:ext cx="779987" cy="792670"/>
            </a:xfrm>
            <a:prstGeom prst="rect">
              <a:avLst/>
            </a:prstGeom>
          </p:spPr>
          <p:style>
            <a:lnRef idx="3">
              <a:schemeClr val="lt1"/>
            </a:lnRef>
            <a:fillRef idx="1">
              <a:schemeClr val="accent4"/>
            </a:fillRef>
            <a:effectRef idx="1">
              <a:schemeClr val="accent4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r>
                <a:rPr lang="cs-CZ" sz="4400" dirty="0" smtClean="0"/>
                <a:t>Á</a:t>
              </a:r>
              <a:endParaRPr lang="cs-CZ" sz="4400" dirty="0"/>
            </a:p>
          </p:txBody>
        </p:sp>
        <p:sp>
          <p:nvSpPr>
            <p:cNvPr id="65" name="TextovéPole 64"/>
            <p:cNvSpPr txBox="1">
              <a:spLocks noChangeAspect="1"/>
            </p:cNvSpPr>
            <p:nvPr/>
          </p:nvSpPr>
          <p:spPr>
            <a:xfrm>
              <a:off x="7316535" y="2870791"/>
              <a:ext cx="779987" cy="792670"/>
            </a:xfrm>
            <a:prstGeom prst="rect">
              <a:avLst/>
            </a:prstGeom>
          </p:spPr>
          <p:style>
            <a:lnRef idx="3">
              <a:schemeClr val="lt1"/>
            </a:lnRef>
            <a:fillRef idx="1">
              <a:schemeClr val="accent4"/>
            </a:fillRef>
            <a:effectRef idx="1">
              <a:schemeClr val="accent4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r>
                <a:rPr lang="cs-CZ" sz="4400" dirty="0" smtClean="0"/>
                <a:t>Í</a:t>
              </a:r>
              <a:endParaRPr lang="cs-CZ" sz="4400" dirty="0"/>
            </a:p>
          </p:txBody>
        </p:sp>
        <p:sp>
          <p:nvSpPr>
            <p:cNvPr id="67" name="TextovéPole 66"/>
            <p:cNvSpPr txBox="1">
              <a:spLocks noChangeAspect="1"/>
            </p:cNvSpPr>
            <p:nvPr/>
          </p:nvSpPr>
          <p:spPr>
            <a:xfrm>
              <a:off x="7316535" y="3663462"/>
              <a:ext cx="779987" cy="792670"/>
            </a:xfrm>
            <a:prstGeom prst="rect">
              <a:avLst/>
            </a:prstGeom>
          </p:spPr>
          <p:style>
            <a:lnRef idx="3">
              <a:schemeClr val="lt1"/>
            </a:lnRef>
            <a:fillRef idx="1">
              <a:schemeClr val="accent4"/>
            </a:fillRef>
            <a:effectRef idx="1">
              <a:schemeClr val="accent4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r>
                <a:rPr lang="cs-CZ" sz="4400" dirty="0" smtClean="0"/>
                <a:t>Č</a:t>
              </a:r>
              <a:endParaRPr lang="cs-CZ" sz="4400" dirty="0"/>
            </a:p>
          </p:txBody>
        </p:sp>
        <p:sp>
          <p:nvSpPr>
            <p:cNvPr id="70" name="TextovéPole 69"/>
            <p:cNvSpPr txBox="1">
              <a:spLocks noChangeAspect="1"/>
            </p:cNvSpPr>
            <p:nvPr/>
          </p:nvSpPr>
          <p:spPr>
            <a:xfrm>
              <a:off x="8096522" y="2870790"/>
              <a:ext cx="779987" cy="792670"/>
            </a:xfrm>
            <a:prstGeom prst="rect">
              <a:avLst/>
            </a:prstGeom>
          </p:spPr>
          <p:style>
            <a:lnRef idx="3">
              <a:schemeClr val="lt1"/>
            </a:lnRef>
            <a:fillRef idx="1">
              <a:schemeClr val="accent4"/>
            </a:fillRef>
            <a:effectRef idx="1">
              <a:schemeClr val="accent4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r>
                <a:rPr lang="cs-CZ" sz="4400" dirty="0" smtClean="0"/>
                <a:t>K</a:t>
              </a:r>
              <a:endParaRPr lang="cs-CZ" sz="4400" dirty="0"/>
            </a:p>
          </p:txBody>
        </p:sp>
        <p:sp>
          <p:nvSpPr>
            <p:cNvPr id="72" name="TextovéPole 71"/>
            <p:cNvSpPr txBox="1">
              <a:spLocks noChangeAspect="1"/>
            </p:cNvSpPr>
            <p:nvPr/>
          </p:nvSpPr>
          <p:spPr>
            <a:xfrm>
              <a:off x="8096522" y="3663461"/>
              <a:ext cx="779987" cy="792670"/>
            </a:xfrm>
            <a:prstGeom prst="rect">
              <a:avLst/>
            </a:prstGeom>
          </p:spPr>
          <p:style>
            <a:lnRef idx="3">
              <a:schemeClr val="lt1"/>
            </a:lnRef>
            <a:fillRef idx="1">
              <a:schemeClr val="accent4"/>
            </a:fillRef>
            <a:effectRef idx="1">
              <a:schemeClr val="accent4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r>
                <a:rPr lang="cs-CZ" sz="4400" dirty="0" smtClean="0"/>
                <a:t>E</a:t>
              </a:r>
              <a:endParaRPr lang="cs-CZ" sz="4400" dirty="0"/>
            </a:p>
          </p:txBody>
        </p:sp>
        <p:sp>
          <p:nvSpPr>
            <p:cNvPr id="77" name="TextovéPole 76"/>
            <p:cNvSpPr txBox="1">
              <a:spLocks noChangeAspect="1"/>
            </p:cNvSpPr>
            <p:nvPr/>
          </p:nvSpPr>
          <p:spPr>
            <a:xfrm>
              <a:off x="8876509" y="3663460"/>
              <a:ext cx="779987" cy="792670"/>
            </a:xfrm>
            <a:prstGeom prst="rect">
              <a:avLst/>
            </a:prstGeom>
          </p:spPr>
          <p:style>
            <a:lnRef idx="3">
              <a:schemeClr val="lt1"/>
            </a:lnRef>
            <a:fillRef idx="1">
              <a:schemeClr val="accent4"/>
            </a:fillRef>
            <a:effectRef idx="1">
              <a:schemeClr val="accent4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r>
                <a:rPr lang="cs-CZ" sz="4400" dirty="0" smtClean="0"/>
                <a:t>K</a:t>
              </a:r>
              <a:endParaRPr lang="cs-CZ" sz="4400" dirty="0"/>
            </a:p>
          </p:txBody>
        </p:sp>
        <p:sp>
          <p:nvSpPr>
            <p:cNvPr id="78" name="TextovéPole 77"/>
            <p:cNvSpPr txBox="1">
              <a:spLocks noChangeAspect="1"/>
            </p:cNvSpPr>
            <p:nvPr/>
          </p:nvSpPr>
          <p:spPr>
            <a:xfrm>
              <a:off x="2636615" y="2078121"/>
              <a:ext cx="779987" cy="792670"/>
            </a:xfrm>
            <a:prstGeom prst="rect">
              <a:avLst/>
            </a:prstGeom>
          </p:spPr>
          <p:style>
            <a:lnRef idx="3">
              <a:schemeClr val="lt1"/>
            </a:lnRef>
            <a:fillRef idx="1">
              <a:schemeClr val="accent4"/>
            </a:fillRef>
            <a:effectRef idx="1">
              <a:schemeClr val="accent4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r>
                <a:rPr lang="cs-CZ" sz="4400" dirty="0" smtClean="0"/>
                <a:t>M</a:t>
              </a:r>
              <a:endParaRPr lang="cs-CZ" sz="4400" dirty="0"/>
            </a:p>
          </p:txBody>
        </p:sp>
        <p:sp>
          <p:nvSpPr>
            <p:cNvPr id="79" name="TextovéPole 78"/>
            <p:cNvSpPr txBox="1">
              <a:spLocks noChangeAspect="1"/>
            </p:cNvSpPr>
            <p:nvPr/>
          </p:nvSpPr>
          <p:spPr>
            <a:xfrm>
              <a:off x="4973305" y="2078121"/>
              <a:ext cx="779987" cy="769441"/>
            </a:xfrm>
            <a:prstGeom prst="rect">
              <a:avLst/>
            </a:prstGeom>
          </p:spPr>
          <p:style>
            <a:lnRef idx="3">
              <a:schemeClr val="lt1"/>
            </a:lnRef>
            <a:fillRef idx="1">
              <a:schemeClr val="accent4"/>
            </a:fillRef>
            <a:effectRef idx="1">
              <a:schemeClr val="accent4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r>
                <a:rPr lang="cs-CZ" sz="4400" dirty="0" smtClean="0"/>
                <a:t>L</a:t>
              </a:r>
              <a:endParaRPr lang="cs-CZ" sz="4400" dirty="0"/>
            </a:p>
          </p:txBody>
        </p:sp>
        <p:pic>
          <p:nvPicPr>
            <p:cNvPr id="1028" name="Picture 4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16602" y="2896480"/>
              <a:ext cx="779987" cy="76698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029" name="Picture 5" descr="C:\Users\filipkova\AppData\Local\Microsoft\Windows\Temporary Internet Files\Content.IE5\IF0DY0EG\MC900441807[1].pn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44379" y="1020892"/>
              <a:ext cx="1124432" cy="112443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30" name="Picture 6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02186" y="4401545"/>
              <a:ext cx="791132" cy="84725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034" name="Picture 10" descr="C:\Users\filipkova\AppData\Local\Microsoft\Windows\Temporary Internet Files\Content.IE5\VX0YKZQY\MC900412642[1].wmf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00644" y="1975072"/>
              <a:ext cx="1791779" cy="99876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90" name="TextovéPole 89"/>
            <p:cNvSpPr txBox="1">
              <a:spLocks noChangeAspect="1"/>
            </p:cNvSpPr>
            <p:nvPr/>
          </p:nvSpPr>
          <p:spPr>
            <a:xfrm>
              <a:off x="5753292" y="2078121"/>
              <a:ext cx="779987" cy="769441"/>
            </a:xfrm>
            <a:prstGeom prst="rect">
              <a:avLst/>
            </a:prstGeom>
          </p:spPr>
          <p:style>
            <a:lnRef idx="3">
              <a:schemeClr val="lt1"/>
            </a:lnRef>
            <a:fillRef idx="1">
              <a:schemeClr val="accent4"/>
            </a:fillRef>
            <a:effectRef idx="1">
              <a:schemeClr val="accent4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r>
                <a:rPr lang="cs-CZ" sz="4400" dirty="0"/>
                <a:t>O</a:t>
              </a:r>
            </a:p>
          </p:txBody>
        </p:sp>
      </p:grpSp>
      <p:sp>
        <p:nvSpPr>
          <p:cNvPr id="2" name="TextovéPole 1"/>
          <p:cNvSpPr txBox="1"/>
          <p:nvPr/>
        </p:nvSpPr>
        <p:spPr>
          <a:xfrm>
            <a:off x="107676" y="389855"/>
            <a:ext cx="360849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Správné řešení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1057989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Ilustrace: </a:t>
            </a:r>
            <a:r>
              <a:rPr lang="cs-CZ" dirty="0">
                <a:hlinkClick r:id="rId2"/>
              </a:rPr>
              <a:t>www.office.microsoft.com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ewsPrint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NewsPrint">
      <a:majorFont>
        <a:latin typeface="Impact"/>
        <a:ea typeface=""/>
        <a:cs typeface=""/>
        <a:font script="Jpan" typeface="HGP創英角ｺﾞｼｯｸUB"/>
        <a:font script="Hang" typeface="HY견고딕"/>
        <a:font script="Hans" typeface="微软雅黑"/>
        <a:font script="Hant" typeface="微軟正黑體"/>
        <a:font script="Arab" typeface="Tahoma"/>
        <a:font script="Hebr" typeface="To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NewsPrint">
      <a:fillStyleLst>
        <a:solidFill>
          <a:schemeClr val="phClr"/>
        </a:solidFill>
        <a:gradFill rotWithShape="1">
          <a:gsLst>
            <a:gs pos="0">
              <a:schemeClr val="phClr">
                <a:tint val="37000"/>
                <a:hueMod val="100000"/>
                <a:satMod val="200000"/>
                <a:lumMod val="88000"/>
              </a:schemeClr>
            </a:gs>
            <a:gs pos="100000">
              <a:schemeClr val="phClr">
                <a:tint val="53000"/>
                <a:shade val="100000"/>
                <a:hueMod val="100000"/>
                <a:satMod val="350000"/>
                <a:lumMod val="79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83000"/>
                <a:shade val="100000"/>
                <a:alpha val="100000"/>
                <a:hueMod val="100000"/>
                <a:satMod val="220000"/>
                <a:lumMod val="90000"/>
              </a:schemeClr>
            </a:gs>
            <a:gs pos="76000">
              <a:schemeClr val="phClr">
                <a:shade val="100000"/>
              </a:schemeClr>
            </a:gs>
            <a:gs pos="100000">
              <a:schemeClr val="phClr">
                <a:shade val="93000"/>
                <a:alpha val="100000"/>
                <a:satMod val="100000"/>
                <a:lumMod val="93000"/>
              </a:schemeClr>
            </a:gs>
          </a:gsLst>
          <a:path path="circle">
            <a:fillToRect l="15000" t="15000" r="100000" b="100000"/>
          </a:path>
        </a:gradFill>
      </a:fillStyleLst>
      <a:lnStyleLst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12700" dir="528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2700">
            <a:bevelT w="31750" h="127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3000"/>
              </a:schemeClr>
            </a:gs>
            <a:gs pos="100000">
              <a:schemeClr val="phClr">
                <a:shade val="55000"/>
              </a:schemeClr>
            </a:gs>
          </a:gsLst>
          <a:lin ang="5400000" scaled="1"/>
        </a:gradFill>
        <a:blipFill rotWithShape="1">
          <a:blip xmlns:r="http://schemas.openxmlformats.org/officeDocument/2006/relationships" r:embed="rId1">
            <a:duotone>
              <a:schemeClr val="phClr">
                <a:shade val="20000"/>
                <a:satMod val="350000"/>
                <a:lumMod val="125000"/>
              </a:schemeClr>
              <a:schemeClr val="phClr">
                <a:tint val="90000"/>
                <a:satMod val="25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Newsprint</Template>
  <TotalTime>252</TotalTime>
  <Words>175</Words>
  <Application>Microsoft Office PowerPoint</Application>
  <PresentationFormat>Předvádění na obrazovce (4:3)</PresentationFormat>
  <Paragraphs>70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NewsPrint</vt:lpstr>
      <vt:lpstr>Prezentace aplikace PowerPoint</vt:lpstr>
      <vt:lpstr>Anotace</vt:lpstr>
      <vt:lpstr>Denní hygiena</vt:lpstr>
      <vt:lpstr>Denní hygiena</vt:lpstr>
      <vt:lpstr>Žloutenka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Andrea Filípková</cp:lastModifiedBy>
  <cp:revision>40</cp:revision>
  <dcterms:created xsi:type="dcterms:W3CDTF">2011-08-21T15:31:45Z</dcterms:created>
  <dcterms:modified xsi:type="dcterms:W3CDTF">2012-04-25T10:14:22Z</dcterms:modified>
</cp:coreProperties>
</file>