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9" r:id="rId4"/>
    <p:sldId id="261" r:id="rId5"/>
    <p:sldId id="262" r:id="rId6"/>
    <p:sldId id="260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VY_52_INOVACE_1/26_Orientace v čase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Orientace v čase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5FCDB4D7-968D-4B93-8222-8916A8066F4C}">
      <dgm:prSet/>
      <dgm:spPr/>
      <dgm:t>
        <a:bodyPr/>
        <a:lstStyle/>
        <a:p>
          <a:pPr algn="l"/>
          <a:r>
            <a:rPr lang="cs-CZ" dirty="0" smtClean="0"/>
            <a:t>Číslo projektu:CZ.1.07/1.4.00/21.0822</a:t>
          </a:r>
          <a:endParaRPr lang="cs-CZ" dirty="0"/>
        </a:p>
      </dgm:t>
    </dgm:pt>
    <dgm:pt modelId="{5ECE997D-ACEA-4DFE-B6A0-0B3CC5194DD3}" type="parTrans" cxnId="{8DB373B6-E135-48F8-A8D5-DECA5262FB41}">
      <dgm:prSet/>
      <dgm:spPr/>
      <dgm:t>
        <a:bodyPr/>
        <a:lstStyle/>
        <a:p>
          <a:endParaRPr lang="cs-CZ"/>
        </a:p>
      </dgm:t>
    </dgm:pt>
    <dgm:pt modelId="{D70F4375-BA6C-45C5-B89F-2362254CF66D}" type="sibTrans" cxnId="{8DB373B6-E135-48F8-A8D5-DECA5262FB4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CA8F59CA-C24C-4D12-B83F-06223F3E61CB}" type="pres">
      <dgm:prSet presAssocID="{5FCDB4D7-968D-4B93-8222-8916A8066F4C}" presName="vertSpace5" presStyleLbl="node1" presStyleIdx="3" presStyleCnt="5"/>
      <dgm:spPr/>
    </dgm:pt>
    <dgm:pt modelId="{971DA3FC-D4F1-4E5E-B49A-1E8EC21C0983}" type="pres">
      <dgm:prSet presAssocID="{5FCDB4D7-968D-4B93-8222-8916A8066F4C}" presName="circle5" presStyleLbl="node1" presStyleIdx="4" presStyleCnt="5"/>
      <dgm:spPr/>
    </dgm:pt>
    <dgm:pt modelId="{F48A6636-1796-4A35-A818-7096469E2C63}" type="pres">
      <dgm:prSet presAssocID="{5FCDB4D7-968D-4B93-8222-8916A8066F4C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17EE2E-EA4D-4533-A598-AA73146E125C}" type="pres">
      <dgm:prSet presAssocID="{5FCDB4D7-968D-4B93-8222-8916A8066F4C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DB373B6-E135-48F8-A8D5-DECA5262FB41}" srcId="{39F8B381-5807-488E-AC22-73DD4140ED4A}" destId="{5FCDB4D7-968D-4B93-8222-8916A8066F4C}" srcOrd="4" destOrd="0" parTransId="{5ECE997D-ACEA-4DFE-B6A0-0B3CC5194DD3}" sibTransId="{D70F4375-BA6C-45C5-B89F-2362254CF66D}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A2C4B6BA-3151-4A61-90E3-499412FABC8E}" type="presOf" srcId="{5FCDB4D7-968D-4B93-8222-8916A8066F4C}" destId="{8C17EE2E-EA4D-4533-A598-AA73146E125C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A1BF260-EEA7-476C-AC6C-83293B85517C}" type="presOf" srcId="{5FCDB4D7-968D-4B93-8222-8916A8066F4C}" destId="{F48A6636-1796-4A35-A818-7096469E2C63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17F0082C-EA9F-450C-893E-E9A32A93378F}" type="presParOf" srcId="{71045F8C-00FA-488E-A7BD-E2E6753D979D}" destId="{CA8F59CA-C24C-4D12-B83F-06223F3E61CB}" srcOrd="12" destOrd="0" presId="urn:microsoft.com/office/officeart/2005/8/layout/target3"/>
    <dgm:cxn modelId="{C8EC4C5A-5E9B-4143-9907-8556678F7A8B}" type="presParOf" srcId="{71045F8C-00FA-488E-A7BD-E2E6753D979D}" destId="{971DA3FC-D4F1-4E5E-B49A-1E8EC21C0983}" srcOrd="13" destOrd="0" presId="urn:microsoft.com/office/officeart/2005/8/layout/target3"/>
    <dgm:cxn modelId="{CD166E5A-FBCA-4D9B-BB66-F66CD9679498}" type="presParOf" srcId="{71045F8C-00FA-488E-A7BD-E2E6753D979D}" destId="{F48A6636-1796-4A35-A818-7096469E2C63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F836648B-A8C5-431E-947A-58EDBF8DB062}" type="presParOf" srcId="{71045F8C-00FA-488E-A7BD-E2E6753D979D}" destId="{8C17EE2E-EA4D-4533-A598-AA73146E125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VY_52_INOVACE_1/26_Orientace v čase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Orientace v čase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971DA3FC-D4F1-4E5E-B49A-1E8EC21C0983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A6636-1796-4A35-A818-7096469E2C63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>
            <a:duotone>
              <a:schemeClr val="bg2">
                <a:tint val="100000"/>
                <a:shade val="5000"/>
              </a:schemeClr>
              <a:schemeClr val="bg2">
                <a:shade val="1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saturation sat="80000"/>
                    </a14:imgEffect>
                    <a14:imgEffect>
                      <a14:brightnessContrast bright="6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9546894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Materiál je určen pro výuku předmětu Prvouka- I. Období na  základní škole praktické</a:t>
            </a:r>
          </a:p>
          <a:p>
            <a:r>
              <a:rPr lang="cs-CZ" dirty="0"/>
              <a:t>Doba vzniku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Doba ověření 6.1.2012</a:t>
            </a:r>
          </a:p>
          <a:p>
            <a:r>
              <a:rPr lang="cs-CZ" dirty="0" smtClean="0"/>
              <a:t>Učitel upevní znalosti dětí v názvech měsíců, dnů v týdnu a základních časových jednotek.</a:t>
            </a:r>
          </a:p>
          <a:p>
            <a:r>
              <a:rPr lang="cs-CZ" dirty="0" smtClean="0"/>
              <a:t>Žáci úkoly zvládli s dopomocí.</a:t>
            </a:r>
            <a:endParaRPr lang="cs-CZ" dirty="0"/>
          </a:p>
          <a:p>
            <a:r>
              <a:rPr lang="cs-CZ" dirty="0"/>
              <a:t>Určeno pro procvičování učiva a práci </a:t>
            </a:r>
            <a:r>
              <a:rPr lang="cs-CZ" dirty="0" smtClean="0"/>
              <a:t>                                 s </a:t>
            </a:r>
            <a:r>
              <a:rPr lang="cs-CZ" dirty="0"/>
              <a:t>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ěsíce v roce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0"/>
            <a:ext cx="4038600" cy="3417243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1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. Leden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2. Únor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3. Březen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4. Duben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5. Květen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6.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Červen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636912"/>
            <a:ext cx="4038600" cy="3489251"/>
          </a:xfrm>
        </p:spPr>
        <p:txBody>
          <a:bodyPr/>
          <a:lstStyle/>
          <a:p>
            <a:pPr algn="just"/>
            <a:r>
              <a:rPr lang="cs-CZ" dirty="0" smtClean="0"/>
              <a:t>7. Červenec</a:t>
            </a:r>
          </a:p>
          <a:p>
            <a:pPr algn="just"/>
            <a:r>
              <a:rPr lang="cs-CZ" dirty="0" smtClean="0"/>
              <a:t>8. Srpen</a:t>
            </a:r>
          </a:p>
          <a:p>
            <a:pPr algn="just"/>
            <a:r>
              <a:rPr lang="cs-CZ" dirty="0" smtClean="0"/>
              <a:t>9. Září</a:t>
            </a:r>
          </a:p>
          <a:p>
            <a:pPr algn="just"/>
            <a:r>
              <a:rPr lang="cs-CZ" dirty="0" smtClean="0"/>
              <a:t>10. Říjen</a:t>
            </a:r>
          </a:p>
          <a:p>
            <a:pPr algn="just"/>
            <a:r>
              <a:rPr lang="cs-CZ" dirty="0" smtClean="0"/>
              <a:t>11. Listopad</a:t>
            </a:r>
          </a:p>
          <a:p>
            <a:pPr algn="just"/>
            <a:r>
              <a:rPr lang="cs-CZ" dirty="0" smtClean="0"/>
              <a:t>12. Prosinec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1262902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Rok má 12 měsíců</a:t>
            </a:r>
            <a:endParaRPr lang="cs-CZ" sz="3600" dirty="0"/>
          </a:p>
        </p:txBody>
      </p:sp>
      <p:pic>
        <p:nvPicPr>
          <p:cNvPr id="2050" name="Picture 2" descr="C:\Users\filipkova\AppData\Local\Microsoft\Windows\Temporary Internet Files\Content.IE5\291C8WL8\MC9004402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8720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8911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/>
              <a:t>D</a:t>
            </a:r>
            <a:r>
              <a:rPr lang="cs-CZ" dirty="0" smtClean="0"/>
              <a:t>ny v týdnu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412776"/>
            <a:ext cx="7355810" cy="2856220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T</a:t>
            </a:r>
            <a:r>
              <a:rPr lang="cs-CZ" dirty="0" smtClean="0"/>
              <a:t>ýden má 7 dní.</a:t>
            </a:r>
          </a:p>
          <a:p>
            <a:r>
              <a:rPr lang="cs-CZ" dirty="0" smtClean="0"/>
              <a:t>1. Pondělí</a:t>
            </a:r>
          </a:p>
          <a:p>
            <a:r>
              <a:rPr lang="cs-CZ" dirty="0" smtClean="0"/>
              <a:t>2. Úterý</a:t>
            </a:r>
          </a:p>
          <a:p>
            <a:r>
              <a:rPr lang="cs-CZ" dirty="0" smtClean="0"/>
              <a:t>3. Středa</a:t>
            </a:r>
          </a:p>
          <a:p>
            <a:r>
              <a:rPr lang="cs-CZ" dirty="0" smtClean="0"/>
              <a:t>4. Čtvrtek</a:t>
            </a:r>
          </a:p>
          <a:p>
            <a:r>
              <a:rPr lang="cs-CZ" dirty="0" smtClean="0"/>
              <a:t>5. Pátek</a:t>
            </a:r>
          </a:p>
          <a:p>
            <a:r>
              <a:rPr lang="cs-CZ" dirty="0" smtClean="0"/>
              <a:t>6. Sobota</a:t>
            </a:r>
          </a:p>
          <a:p>
            <a:r>
              <a:rPr lang="cs-CZ" dirty="0" smtClean="0"/>
              <a:t>7. Neděle</a:t>
            </a:r>
          </a:p>
          <a:p>
            <a:endParaRPr lang="cs-CZ" dirty="0"/>
          </a:p>
        </p:txBody>
      </p:sp>
      <p:pic>
        <p:nvPicPr>
          <p:cNvPr id="1026" name="Picture 2" descr="C:\Users\filipkova\AppData\Local\Microsoft\Windows\Temporary Internet Files\Content.IE5\S7687CZ2\MC90043266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72816"/>
            <a:ext cx="3953594" cy="3953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2093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odiny a minuty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1 den = 24 hodin</a:t>
            </a:r>
          </a:p>
          <a:p>
            <a:r>
              <a:rPr lang="cs-CZ" dirty="0" smtClean="0"/>
              <a:t> 1 hodina = 60 minut</a:t>
            </a:r>
          </a:p>
          <a:p>
            <a:r>
              <a:rPr lang="cs-CZ" dirty="0" smtClean="0"/>
              <a:t> půl hodiny = 30 minut</a:t>
            </a:r>
          </a:p>
        </p:txBody>
      </p:sp>
      <p:pic>
        <p:nvPicPr>
          <p:cNvPr id="1027" name="Picture 3" descr="C:\Users\filipkova\AppData\Local\Microsoft\Windows\Temporary Internet Files\Content.IE5\AM1I8PN9\MP90043082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18" t="13157" r="49755" b="14163"/>
          <a:stretch/>
        </p:blipFill>
        <p:spPr bwMode="auto">
          <a:xfrm>
            <a:off x="4679608" y="1844824"/>
            <a:ext cx="4176464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7410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355976" y="274638"/>
            <a:ext cx="4330824" cy="634082"/>
          </a:xfrm>
        </p:spPr>
        <p:txBody>
          <a:bodyPr>
            <a:normAutofit fontScale="90000"/>
          </a:bodyPr>
          <a:lstStyle/>
          <a:p>
            <a:r>
              <a:rPr lang="cs-CZ" dirty="0"/>
              <a:t>T</a:t>
            </a:r>
            <a:r>
              <a:rPr lang="cs-CZ" smtClean="0"/>
              <a:t>est </a:t>
            </a:r>
            <a:r>
              <a:rPr lang="cs-CZ" dirty="0" smtClean="0"/>
              <a:t>pozornosti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r>
              <a:rPr lang="cs-CZ" dirty="0" smtClean="0"/>
              <a:t>Rok má ___ měsíců.</a:t>
            </a:r>
          </a:p>
          <a:p>
            <a:r>
              <a:rPr lang="cs-CZ" dirty="0" smtClean="0"/>
              <a:t>Týden </a:t>
            </a:r>
            <a:r>
              <a:rPr lang="cs-CZ" dirty="0"/>
              <a:t>má týden _ dní.</a:t>
            </a:r>
          </a:p>
          <a:p>
            <a:r>
              <a:rPr lang="cs-CZ" dirty="0"/>
              <a:t>Třetí den v týdnu je _____.</a:t>
            </a:r>
          </a:p>
          <a:p>
            <a:r>
              <a:rPr lang="cs-CZ" dirty="0"/>
              <a:t>Víkend je ______ a ______.</a:t>
            </a:r>
          </a:p>
          <a:p>
            <a:r>
              <a:rPr lang="cs-CZ" dirty="0"/>
              <a:t>Do školy chodíme _ dní v týdnu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Kolik minut má jedna hodina?_____</a:t>
            </a:r>
          </a:p>
          <a:p>
            <a:r>
              <a:rPr lang="cs-CZ" dirty="0" smtClean="0"/>
              <a:t>Půl hodiny je ___ minut.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3357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dir="r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73</TotalTime>
  <Words>224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YamatoPainting</vt:lpstr>
      <vt:lpstr>Snímek 1</vt:lpstr>
      <vt:lpstr>Anotace</vt:lpstr>
      <vt:lpstr>Měsíce v roce</vt:lpstr>
      <vt:lpstr>Dny v týdnu</vt:lpstr>
      <vt:lpstr>Hodiny a minuty</vt:lpstr>
      <vt:lpstr>Test pozornosti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21</cp:revision>
  <dcterms:created xsi:type="dcterms:W3CDTF">2011-08-21T15:31:45Z</dcterms:created>
  <dcterms:modified xsi:type="dcterms:W3CDTF">2012-12-19T10:06:20Z</dcterms:modified>
</cp:coreProperties>
</file>