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70" autoAdjust="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VY_52_INOVACE_1/30_Zvířata v lese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Zvířata v lese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LinFactNeighborX="-1515" custLinFactNeighborY="178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VY_52_INOVACE_1/30_Zvířata v lese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Zvířata v lese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1944223" y="2592289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1944223" y="2592289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68B47-88EB-4771-B480-A3A6C11D22FF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F919B-AB45-4FEF-B01D-3886EC1B44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841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wmf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0264694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Materiál je určen pro výuku předmětu Prvouka- I. Období na  základní škole praktické</a:t>
            </a:r>
          </a:p>
          <a:p>
            <a:r>
              <a:rPr lang="cs-CZ" dirty="0" smtClean="0"/>
              <a:t>Doba vzniku říjen 2011</a:t>
            </a:r>
          </a:p>
          <a:p>
            <a:r>
              <a:rPr lang="cs-CZ" dirty="0" smtClean="0"/>
              <a:t>Doba </a:t>
            </a:r>
            <a:r>
              <a:rPr lang="cs-CZ" smtClean="0"/>
              <a:t>ověření </a:t>
            </a:r>
            <a:r>
              <a:rPr lang="cs-CZ" smtClean="0"/>
              <a:t>31.1.2012</a:t>
            </a:r>
            <a:endParaRPr lang="cs-CZ" dirty="0" smtClean="0"/>
          </a:p>
          <a:p>
            <a:r>
              <a:rPr lang="cs-CZ" dirty="0"/>
              <a:t>U</a:t>
            </a:r>
            <a:r>
              <a:rPr lang="cs-CZ" dirty="0" smtClean="0"/>
              <a:t>čitel žákům vysvětlí jak je potřeba se starat v zimě o zvířata a která zvířata je možné v lese potkat.</a:t>
            </a:r>
          </a:p>
          <a:p>
            <a:r>
              <a:rPr lang="cs-CZ" dirty="0" smtClean="0"/>
              <a:t>Úkol žáci splnili, na otázky odpověděli bez větších problémů.</a:t>
            </a:r>
          </a:p>
          <a:p>
            <a:r>
              <a:rPr lang="cs-CZ" dirty="0" smtClean="0"/>
              <a:t>Určeno pro procvičování učiva a práci s interaktivní tabulí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475656" y="5607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zvířata v lese</a:t>
            </a:r>
            <a:endParaRPr lang="cs-CZ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522841" y="762908"/>
            <a:ext cx="3511929" cy="2303844"/>
            <a:chOff x="522841" y="762908"/>
            <a:chExt cx="3511929" cy="2303844"/>
          </a:xfrm>
        </p:grpSpPr>
        <p:sp>
          <p:nvSpPr>
            <p:cNvPr id="8" name="TextovéPole 7"/>
            <p:cNvSpPr txBox="1"/>
            <p:nvPr/>
          </p:nvSpPr>
          <p:spPr>
            <a:xfrm>
              <a:off x="1475656" y="762908"/>
              <a:ext cx="16952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liška</a:t>
              </a:r>
            </a:p>
          </p:txBody>
        </p:sp>
        <p:pic>
          <p:nvPicPr>
            <p:cNvPr id="1026" name="Picture 2" descr="C:\Users\filipkova\AppData\Local\Microsoft\Windows\Temporary Internet Files\Content.IE5\4Y0FCD6E\MC900356161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841" y="1024518"/>
              <a:ext cx="3511929" cy="2042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Skupina 3"/>
          <p:cNvGrpSpPr/>
          <p:nvPr/>
        </p:nvGrpSpPr>
        <p:grpSpPr>
          <a:xfrm>
            <a:off x="4716015" y="574993"/>
            <a:ext cx="3960441" cy="3152553"/>
            <a:chOff x="4716015" y="574993"/>
            <a:chExt cx="3960441" cy="3152553"/>
          </a:xfrm>
        </p:grpSpPr>
        <p:sp>
          <p:nvSpPr>
            <p:cNvPr id="10" name="TextovéPole 9"/>
            <p:cNvSpPr txBox="1"/>
            <p:nvPr/>
          </p:nvSpPr>
          <p:spPr>
            <a:xfrm>
              <a:off x="5580112" y="574993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jelen</a:t>
              </a:r>
            </a:p>
          </p:txBody>
        </p:sp>
        <p:pic>
          <p:nvPicPr>
            <p:cNvPr id="2" name="Picture 3" descr="C:\Users\filipkova\AppData\Local\Microsoft\Windows\Temporary Internet Files\Content.IE5\VX0YKZQY\MP900406855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5" y="1098213"/>
              <a:ext cx="3943999" cy="2629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Skupina 5"/>
          <p:cNvGrpSpPr/>
          <p:nvPr/>
        </p:nvGrpSpPr>
        <p:grpSpPr>
          <a:xfrm>
            <a:off x="952952" y="3318664"/>
            <a:ext cx="4407999" cy="3460738"/>
            <a:chOff x="952952" y="3318664"/>
            <a:chExt cx="4407999" cy="3460738"/>
          </a:xfrm>
        </p:grpSpPr>
        <p:sp>
          <p:nvSpPr>
            <p:cNvPr id="11" name="TextovéPole 10"/>
            <p:cNvSpPr txBox="1"/>
            <p:nvPr/>
          </p:nvSpPr>
          <p:spPr>
            <a:xfrm>
              <a:off x="1475656" y="3318664"/>
              <a:ext cx="2232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b="1" dirty="0" smtClean="0"/>
                <a:t>medvěd</a:t>
              </a:r>
              <a:endParaRPr lang="cs-CZ" sz="2800" b="1" dirty="0"/>
            </a:p>
          </p:txBody>
        </p:sp>
        <p:pic>
          <p:nvPicPr>
            <p:cNvPr id="1032" name="Picture 8" descr="C:\Users\filipkova\AppData\Local\Microsoft\Windows\Temporary Internet Files\Content.IE5\WKLLJ514\MP900406857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2952" y="3841884"/>
              <a:ext cx="4407999" cy="29375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7495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1475656" y="2123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zvířata v lese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139952" y="373155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jezevec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120528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vlk</a:t>
            </a:r>
            <a:endParaRPr lang="cs-CZ" sz="2800" b="1" dirty="0"/>
          </a:p>
        </p:txBody>
      </p:sp>
      <p:pic>
        <p:nvPicPr>
          <p:cNvPr id="3" name="Picture 3" descr="C:\Users\filipkova\AppData\Local\Microsoft\Windows\Temporary Internet Files\Content.IE5\VX0YKZQY\MC9003469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259616"/>
            <a:ext cx="3754364" cy="247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filipkova\AppData\Local\Microsoft\Windows\Temporary Internet Files\Content.IE5\291C8WL8\MP90040686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87" y="1772816"/>
            <a:ext cx="3320234" cy="497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filipkova\AppData\Local\Microsoft\Windows\Temporary Internet Files\Content.IE5\WKLLJ514\MP90040721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840" y="710009"/>
            <a:ext cx="2680969" cy="401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28271" y="218656"/>
            <a:ext cx="870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srna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08230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6552728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Péče o lesní zvěř v zimě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4200"/>
              </a:spcAft>
            </a:pPr>
            <a:r>
              <a:rPr lang="cs-CZ" dirty="0" smtClean="0"/>
              <a:t> V </a:t>
            </a:r>
            <a:r>
              <a:rPr lang="cs-CZ" dirty="0"/>
              <a:t>z</a:t>
            </a:r>
            <a:r>
              <a:rPr lang="cs-CZ" dirty="0" smtClean="0"/>
              <a:t>imě nosíme zvěři do krmelců seno.</a:t>
            </a:r>
          </a:p>
          <a:p>
            <a:pPr>
              <a:spcAft>
                <a:spcPts val="4200"/>
              </a:spcAft>
            </a:pPr>
            <a:r>
              <a:rPr lang="cs-CZ" dirty="0" smtClean="0"/>
              <a:t>V zimě mají zvířata nedostatek vody, proto musí  lízat sůl</a:t>
            </a:r>
          </a:p>
          <a:p>
            <a:pPr>
              <a:spcAft>
                <a:spcPts val="4200"/>
              </a:spcAft>
            </a:pPr>
            <a:r>
              <a:rPr lang="cs-CZ" dirty="0" smtClean="0"/>
              <a:t>Do lesa nosíme taky krmivo</a:t>
            </a:r>
          </a:p>
          <a:p>
            <a:pPr>
              <a:spcAft>
                <a:spcPts val="3000"/>
              </a:spcAft>
            </a:pPr>
            <a:endParaRPr lang="cs-CZ" dirty="0" smtClean="0"/>
          </a:p>
          <a:p>
            <a:pPr>
              <a:spcAft>
                <a:spcPts val="3000"/>
              </a:spcAft>
            </a:pPr>
            <a:endParaRPr lang="cs-CZ" dirty="0"/>
          </a:p>
        </p:txBody>
      </p:sp>
      <p:pic>
        <p:nvPicPr>
          <p:cNvPr id="2050" name="Picture 2" descr="C:\Users\filipkova\AppData\Local\Microsoft\Windows\Temporary Internet Files\Content.IE5\4Y0FCD6E\MC9002156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600" y="0"/>
            <a:ext cx="2050780" cy="186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ilipkova\AppData\Local\Microsoft\Windows\Temporary Internet Files\Content.IE5\WKLLJ514\MP900434116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28385" r="33563" b="-94"/>
          <a:stretch/>
        </p:blipFill>
        <p:spPr bwMode="auto">
          <a:xfrm>
            <a:off x="6475911" y="3284984"/>
            <a:ext cx="2430000" cy="174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ilipkova\AppData\Local\Microsoft\Windows\Temporary Internet Files\Content.IE5\EN3XUPCX\MP90031674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886968"/>
            <a:ext cx="2548880" cy="168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filipkova\AppData\Local\Microsoft\Windows\Temporary Internet Files\Content.IE5\IF0DY0EG\MC90012285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877586"/>
            <a:ext cx="1635195" cy="163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filipkova\AppData\Local\Microsoft\Windows\Temporary Internet Files\Content.IE5\9U1WKR4H\MC90044178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107" y="4886968"/>
            <a:ext cx="1709101" cy="170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filipkova\AppData\Local\Microsoft\Windows\Temporary Internet Files\Content.IE5\3EZ7U3R6\MC900441708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938212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83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dirty="0" smtClean="0"/>
              <a:t>Test pozornosti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Pamatuješ si nějaké lesní zvíře?</a:t>
            </a:r>
          </a:p>
          <a:p>
            <a:r>
              <a:rPr lang="cs-CZ" sz="3600" dirty="0" smtClean="0"/>
              <a:t>Čím se zvířata v lese živí?</a:t>
            </a:r>
          </a:p>
          <a:p>
            <a:r>
              <a:rPr lang="cs-CZ" sz="3600" dirty="0" smtClean="0"/>
              <a:t>Co a proč jim v zimě do lesa nosíme?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08473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988840"/>
            <a:ext cx="6400800" cy="3273544"/>
          </a:xfrm>
        </p:spPr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TC010219417[[fn=Motiv japonského obrazu]]</Template>
  <TotalTime>377</TotalTime>
  <Words>166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YamatoPainting</vt:lpstr>
      <vt:lpstr>Prezentace aplikace PowerPoint</vt:lpstr>
      <vt:lpstr>Anotace</vt:lpstr>
      <vt:lpstr>Prezentace aplikace PowerPoint</vt:lpstr>
      <vt:lpstr>Prezentace aplikace PowerPoint</vt:lpstr>
      <vt:lpstr>Péče o lesní zvěř v zimě</vt:lpstr>
      <vt:lpstr>Test pozornosti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49</cp:revision>
  <dcterms:created xsi:type="dcterms:W3CDTF">2011-08-21T15:31:45Z</dcterms:created>
  <dcterms:modified xsi:type="dcterms:W3CDTF">2012-04-25T10:14:44Z</dcterms:modified>
</cp:coreProperties>
</file>