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9" r:id="rId1"/>
  </p:sldMasterIdLst>
  <p:notesMasterIdLst>
    <p:notesMasterId r:id="rId9"/>
  </p:notesMasterIdLst>
  <p:sldIdLst>
    <p:sldId id="256" r:id="rId2"/>
    <p:sldId id="257" r:id="rId3"/>
    <p:sldId id="262" r:id="rId4"/>
    <p:sldId id="259" r:id="rId5"/>
    <p:sldId id="260" r:id="rId6"/>
    <p:sldId id="261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270" autoAdjust="0"/>
  </p:normalViewPr>
  <p:slideViewPr>
    <p:cSldViewPr>
      <p:cViewPr varScale="1">
        <p:scale>
          <a:sx n="71" d="100"/>
          <a:sy n="71" d="100"/>
        </p:scale>
        <p:origin x="-135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</a:t>
          </a:r>
          <a:r>
            <a:rPr lang="cs-CZ" smtClean="0"/>
            <a:t>a ZŠ, </a:t>
          </a:r>
          <a:r>
            <a:rPr lang="cs-CZ" dirty="0" smtClean="0"/>
            <a:t>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VY_52_INOVACE_1/33_Volně žijící ptáci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Ptáci v přírodě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</a:t>
          </a:r>
          <a:r>
            <a:rPr lang="cs-CZ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FEB4CC7-4F77-45F2-B691-611C90A5F3CA}" type="presOf" srcId="{EBC41103-E2E5-4D48-9B4B-425520D3D098}" destId="{3BA01B75-849B-4716-8BCD-084A86FF328F}" srcOrd="0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56108162-2FB4-4073-B829-016E87A85CD4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5C29B25-6166-4443-8885-34308C44447B}" type="presParOf" srcId="{71045F8C-00FA-488E-A7BD-E2E6753D979D}" destId="{13BD0FAF-9F2C-4708-9E63-A8E8E5252943}" srcOrd="12" destOrd="0" presId="urn:microsoft.com/office/officeart/2005/8/layout/target3"/>
    <dgm:cxn modelId="{DFD65160-4192-447B-AAC0-3F9A48E764DF}" type="presParOf" srcId="{71045F8C-00FA-488E-A7BD-E2E6753D979D}" destId="{6821E7C9-5E4B-45FA-8F82-01E6F26FAA25}" srcOrd="13" destOrd="0" presId="urn:microsoft.com/office/officeart/2005/8/layout/target3"/>
    <dgm:cxn modelId="{36D98238-4430-42E2-8A45-241B6DB77DC1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FBBB6BD9-B29B-4BCF-9ACE-2D89B5509967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</a:t>
          </a:r>
          <a:r>
            <a:rPr lang="cs-CZ" sz="1800" kern="1200" smtClean="0"/>
            <a:t>a ZŠ, </a:t>
          </a:r>
          <a:r>
            <a:rPr lang="cs-CZ" sz="1800" kern="1200" dirty="0" smtClean="0"/>
            <a:t>Veselí nad Moravou, Kollárova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Andrea Filípková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VY_52_INOVACE_1/33_Volně žijící ptáci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Ptáci v přírodě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</a:t>
          </a:r>
          <a:r>
            <a:rPr lang="cs-CZ" sz="1800" kern="120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168B47-88EB-4771-B480-A3A6C11D22FF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FF919B-AB45-4FEF-B01D-3886EC1B44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4841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70" r:id="rId1"/>
    <p:sldLayoutId id="2147483771" r:id="rId2"/>
    <p:sldLayoutId id="2147483772" r:id="rId3"/>
    <p:sldLayoutId id="2147483773" r:id="rId4"/>
    <p:sldLayoutId id="2147483774" r:id="rId5"/>
    <p:sldLayoutId id="2147483775" r:id="rId6"/>
    <p:sldLayoutId id="2147483776" r:id="rId7"/>
    <p:sldLayoutId id="2147483777" r:id="rId8"/>
    <p:sldLayoutId id="2147483778" r:id="rId9"/>
    <p:sldLayoutId id="2147483779" r:id="rId10"/>
    <p:sldLayoutId id="2147483780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2" Type="http://schemas.openxmlformats.org/officeDocument/2006/relationships/hyperlink" Target="//upload.wikimedia.org/wikipedia/commons/c/c0/Turdus_merula_05052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2/24/Landsvale.jpg" TargetMode="External"/><Relationship Id="rId5" Type="http://schemas.openxmlformats.org/officeDocument/2006/relationships/image" Target="../media/image3.jpeg"/><Relationship Id="rId4" Type="http://schemas.openxmlformats.org/officeDocument/2006/relationships/hyperlink" Target="//upload.wikimedia.org/wikipedia/commons/0/0d/House_Sparrow_(Passer_domesticus)-_Female_in_Kolkata_I_IMG_3787.jpg" TargetMode="External"/><Relationship Id="rId9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hyperlink" Target="//upload.wikimedia.org/wikipedia/commons/a/a6/Corvus_corone_Rabenkr%C3%A4he_1.jpg" TargetMode="Externa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2572396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výuku předmětu Prvouka- I. Období na  základní škole praktické</a:t>
            </a:r>
          </a:p>
          <a:p>
            <a:r>
              <a:rPr lang="cs-CZ" dirty="0" smtClean="0"/>
              <a:t>Doba vzniku říjen 2011</a:t>
            </a:r>
          </a:p>
          <a:p>
            <a:r>
              <a:rPr lang="cs-CZ" dirty="0" smtClean="0"/>
              <a:t>Doba </a:t>
            </a:r>
            <a:r>
              <a:rPr lang="cs-CZ" smtClean="0"/>
              <a:t>ověření </a:t>
            </a:r>
            <a:r>
              <a:rPr lang="cs-CZ" smtClean="0"/>
              <a:t>31</a:t>
            </a:r>
            <a:r>
              <a:rPr lang="cs-CZ" smtClean="0"/>
              <a:t>.1.2012</a:t>
            </a:r>
            <a:endParaRPr lang="cs-CZ" dirty="0" smtClean="0"/>
          </a:p>
          <a:p>
            <a:r>
              <a:rPr lang="cs-CZ" dirty="0" smtClean="0"/>
              <a:t>Učitel seznámí žáky s obrázky ptáků žijících volně v přírodě. Žáci zvládli úkoly bez dopomoci. Fotografie dokázali pojmenovat.</a:t>
            </a:r>
          </a:p>
          <a:p>
            <a:r>
              <a:rPr lang="cs-CZ" dirty="0" smtClean="0"/>
              <a:t>Určeno pro procvičování učiva a práci s interaktivní tabulí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Ptáci v přírodě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Ptáci, které můžeme vidět v přírodě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ěkteří odlétají do teplých krajin.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taví si hnízda na stromech, na stěnách domů, v trávě a </a:t>
            </a:r>
            <a:r>
              <a:rPr lang="cs-CZ" sz="2400" smtClean="0"/>
              <a:t>v keřích.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14514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Turdus merula 050529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22258"/>
            <a:ext cx="3456383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09128" y="25932"/>
            <a:ext cx="8851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kos</a:t>
            </a:r>
            <a:endParaRPr lang="cs-CZ" sz="2800" b="1" dirty="0"/>
          </a:p>
        </p:txBody>
      </p:sp>
      <p:pic>
        <p:nvPicPr>
          <p:cNvPr id="2052" name="Picture 4" descr="Soubor:House Sparrow (Passer domesticus)- Female in Kolkata I IMG 3787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8357" y="549152"/>
            <a:ext cx="3384376" cy="2352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082943" y="126051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vrabec</a:t>
            </a:r>
            <a:endParaRPr lang="cs-CZ" sz="2400" b="1" dirty="0"/>
          </a:p>
        </p:txBody>
      </p:sp>
      <p:pic>
        <p:nvPicPr>
          <p:cNvPr id="2054" name="Picture 6" descr="Soubor:Landsvale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4208018"/>
            <a:ext cx="3275475" cy="2186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filipkova\AppData\Local\Microsoft\Windows\Temporary Internet Files\Content.IE5\WKLLJ514\MP900180518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498215"/>
            <a:ext cx="1947280" cy="3082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4741407" y="2974995"/>
            <a:ext cx="88838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prstClr val="white"/>
                </a:solidFill>
              </a:rPr>
              <a:t>čáp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991173" y="3684798"/>
            <a:ext cx="21210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vlaštovka</a:t>
            </a:r>
            <a:endParaRPr lang="cs-CZ" sz="2800" b="1" dirty="0"/>
          </a:p>
        </p:txBody>
      </p:sp>
      <p:pic>
        <p:nvPicPr>
          <p:cNvPr id="2056" name="Picture 8" descr="C:\Users\filipkova\AppData\Local\Microsoft\Windows\Temporary Internet Files\Content.IE5\9XF0354V\MP90043413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4495" y="4483003"/>
            <a:ext cx="2181231" cy="1636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935315" y="3974749"/>
            <a:ext cx="13195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holub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574953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5516" y="332656"/>
            <a:ext cx="4104456" cy="792088"/>
          </a:xfrm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ptáci v přírodě</a:t>
            </a:r>
            <a:br>
              <a:rPr lang="cs-CZ" dirty="0" smtClean="0">
                <a:latin typeface="Arial Black" pitchFamily="34" charset="0"/>
              </a:rPr>
            </a:br>
            <a:endParaRPr lang="cs-CZ" dirty="0">
              <a:latin typeface="Arial Black" pitchFamily="34" charset="0"/>
            </a:endParaRPr>
          </a:p>
        </p:txBody>
      </p:sp>
      <p:pic>
        <p:nvPicPr>
          <p:cNvPr id="1030" name="Picture 6" descr="C:\Users\filipkova\AppData\Local\Microsoft\Windows\Temporary Internet Files\Content.IE5\3EZ7U3R6\MC9003469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2327" y="4077072"/>
            <a:ext cx="3528392" cy="2426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148064" y="3553852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bažant</a:t>
            </a:r>
            <a:endParaRPr lang="cs-CZ" sz="2800" b="1" dirty="0"/>
          </a:p>
        </p:txBody>
      </p:sp>
      <p:pic>
        <p:nvPicPr>
          <p:cNvPr id="1026" name="Picture 2" descr="C:\Users\filipkova\AppData\Local\Microsoft\Windows\Temporary Internet Files\Content.IE5\PVDWGXBS\MP9004385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471922"/>
            <a:ext cx="2836211" cy="1888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21553" y="3933056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sýkora</a:t>
            </a:r>
            <a:endParaRPr lang="cs-CZ" sz="2800" b="1" dirty="0"/>
          </a:p>
        </p:txBody>
      </p:sp>
      <p:pic>
        <p:nvPicPr>
          <p:cNvPr id="1031" name="Picture 7" descr="C:\Users\filipkova\AppData\Local\Microsoft\Windows\Temporary Internet Files\Content.IE5\9U1WKR4H\MP90040108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809892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652120" y="286672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orel</a:t>
            </a:r>
            <a:endParaRPr lang="cs-CZ" sz="2800" b="1" dirty="0"/>
          </a:p>
        </p:txBody>
      </p:sp>
      <p:pic>
        <p:nvPicPr>
          <p:cNvPr id="1028" name="Picture 4" descr="Soubor:Corvus corone Rabenkrähe 1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46750"/>
            <a:ext cx="2983111" cy="1663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146631" y="1223530"/>
            <a:ext cx="13340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vrána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082300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712968" cy="924475"/>
          </a:xfrm>
        </p:spPr>
        <p:txBody>
          <a:bodyPr/>
          <a:lstStyle/>
          <a:p>
            <a:r>
              <a:rPr lang="cs-CZ" sz="2900" dirty="0" smtClean="0"/>
              <a:t>NAPIŠ NÁZVY PTÁKŮ, KTERÉ SI PAMATUJEŠ:</a:t>
            </a:r>
            <a:endParaRPr lang="cs-CZ" sz="2900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490066" y="1472205"/>
            <a:ext cx="7920880" cy="1918326"/>
            <a:chOff x="251520" y="1340768"/>
            <a:chExt cx="7920880" cy="1918326"/>
          </a:xfrm>
        </p:grpSpPr>
        <p:grpSp>
          <p:nvGrpSpPr>
            <p:cNvPr id="22" name="Skupina 21"/>
            <p:cNvGrpSpPr/>
            <p:nvPr/>
          </p:nvGrpSpPr>
          <p:grpSpPr>
            <a:xfrm>
              <a:off x="251520" y="1340768"/>
              <a:ext cx="7920880" cy="504056"/>
              <a:chOff x="251520" y="1988840"/>
              <a:chExt cx="7920880" cy="504056"/>
            </a:xfrm>
          </p:grpSpPr>
          <p:sp>
            <p:nvSpPr>
              <p:cNvPr id="4" name="Obdélník 3"/>
              <p:cNvSpPr/>
              <p:nvPr/>
            </p:nvSpPr>
            <p:spPr>
              <a:xfrm>
                <a:off x="251520" y="1988840"/>
                <a:ext cx="2376264" cy="504056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Obdélník 13"/>
              <p:cNvSpPr/>
              <p:nvPr/>
            </p:nvSpPr>
            <p:spPr>
              <a:xfrm>
                <a:off x="3059832" y="1988840"/>
                <a:ext cx="2376264" cy="504056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Obdélník 14"/>
              <p:cNvSpPr/>
              <p:nvPr/>
            </p:nvSpPr>
            <p:spPr>
              <a:xfrm>
                <a:off x="5796136" y="1988840"/>
                <a:ext cx="2376264" cy="504056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520" y="1800628"/>
              <a:ext cx="2376264" cy="145846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96136" y="1844824"/>
              <a:ext cx="2376264" cy="141427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59832" y="1852692"/>
              <a:ext cx="2376264" cy="140640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5" name="Skupina 24"/>
          <p:cNvGrpSpPr/>
          <p:nvPr/>
        </p:nvGrpSpPr>
        <p:grpSpPr>
          <a:xfrm>
            <a:off x="490065" y="4125254"/>
            <a:ext cx="7920881" cy="1849216"/>
            <a:chOff x="490065" y="4125254"/>
            <a:chExt cx="7920881" cy="1849216"/>
          </a:xfrm>
        </p:grpSpPr>
        <p:grpSp>
          <p:nvGrpSpPr>
            <p:cNvPr id="11" name="Skupina 10"/>
            <p:cNvGrpSpPr/>
            <p:nvPr/>
          </p:nvGrpSpPr>
          <p:grpSpPr>
            <a:xfrm>
              <a:off x="490065" y="4125254"/>
              <a:ext cx="7920880" cy="504056"/>
              <a:chOff x="251520" y="3717032"/>
              <a:chExt cx="7920880" cy="504056"/>
            </a:xfrm>
          </p:grpSpPr>
          <p:sp>
            <p:nvSpPr>
              <p:cNvPr id="16" name="Obdélník 15"/>
              <p:cNvSpPr/>
              <p:nvPr/>
            </p:nvSpPr>
            <p:spPr>
              <a:xfrm>
                <a:off x="251520" y="3717032"/>
                <a:ext cx="2376264" cy="504056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Obdélník 16"/>
              <p:cNvSpPr/>
              <p:nvPr/>
            </p:nvSpPr>
            <p:spPr>
              <a:xfrm>
                <a:off x="3059832" y="3717032"/>
                <a:ext cx="2376264" cy="504056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Obdélník 17"/>
              <p:cNvSpPr/>
              <p:nvPr/>
            </p:nvSpPr>
            <p:spPr>
              <a:xfrm>
                <a:off x="5796136" y="3717032"/>
                <a:ext cx="2376264" cy="504056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pic>
          <p:nvPicPr>
            <p:cNvPr id="1029" name="Picture 5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6878" b="8504"/>
            <a:stretch/>
          </p:blipFill>
          <p:spPr bwMode="auto">
            <a:xfrm>
              <a:off x="3322658" y="4629310"/>
              <a:ext cx="2376264" cy="134470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0" name="Picture 6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7433"/>
            <a:stretch/>
          </p:blipFill>
          <p:spPr bwMode="auto">
            <a:xfrm>
              <a:off x="490066" y="4629311"/>
              <a:ext cx="2376264" cy="134515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1" name="Picture 7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634" b="16679"/>
            <a:stretch/>
          </p:blipFill>
          <p:spPr bwMode="auto">
            <a:xfrm>
              <a:off x="6034682" y="4629310"/>
              <a:ext cx="2376264" cy="134470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805357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988840"/>
            <a:ext cx="6400800" cy="3273544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 err="1" smtClean="0"/>
              <a:t>Soubor:Turdus</a:t>
            </a:r>
            <a:r>
              <a:rPr lang="cs-CZ" dirty="0" smtClean="0"/>
              <a:t> </a:t>
            </a:r>
            <a:r>
              <a:rPr lang="cs-CZ" dirty="0" err="1" smtClean="0"/>
              <a:t>merula</a:t>
            </a:r>
            <a:r>
              <a:rPr lang="cs-CZ" dirty="0" smtClean="0"/>
              <a:t> 050529.jpg.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 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2.10.2005 [cit. 2011-10-25]. Dostupné z WWW: &lt;http://cs.wikipedia.org/wiki/Soubor:Turdus_merula_050529.jpg&gt;.</a:t>
            </a:r>
          </a:p>
          <a:p>
            <a:r>
              <a:rPr lang="cs-CZ" dirty="0" err="1"/>
              <a:t>Soubor:House</a:t>
            </a:r>
            <a:r>
              <a:rPr lang="cs-CZ" dirty="0"/>
              <a:t> </a:t>
            </a:r>
            <a:r>
              <a:rPr lang="cs-CZ" dirty="0" err="1"/>
              <a:t>Sparrow</a:t>
            </a:r>
            <a:r>
              <a:rPr lang="cs-CZ" dirty="0"/>
              <a:t> (Passer </a:t>
            </a:r>
            <a:r>
              <a:rPr lang="cs-CZ" dirty="0" err="1"/>
              <a:t>domesticus</a:t>
            </a:r>
            <a:r>
              <a:rPr lang="cs-CZ" dirty="0"/>
              <a:t>)- </a:t>
            </a:r>
            <a:r>
              <a:rPr lang="cs-CZ" dirty="0" err="1"/>
              <a:t>Female</a:t>
            </a:r>
            <a:r>
              <a:rPr lang="cs-CZ" dirty="0"/>
              <a:t> in </a:t>
            </a:r>
            <a:r>
              <a:rPr lang="cs-CZ" dirty="0" err="1"/>
              <a:t>Kolkata</a:t>
            </a:r>
            <a:r>
              <a:rPr lang="cs-CZ" dirty="0"/>
              <a:t> I IMG 3787.jpg.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 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1.11.2007 [cit. 2011-10-25]. Dostupné z WWW: &lt;http://cs.wikipedia.org/wiki/</a:t>
            </a:r>
            <a:r>
              <a:rPr lang="cs-CZ" dirty="0" err="1"/>
              <a:t>Soubor:House_Sparrow</a:t>
            </a:r>
            <a:r>
              <a:rPr lang="cs-CZ" dirty="0"/>
              <a:t>_(</a:t>
            </a:r>
            <a:r>
              <a:rPr lang="cs-CZ" dirty="0" err="1"/>
              <a:t>Passer_domesticus</a:t>
            </a:r>
            <a:r>
              <a:rPr lang="cs-CZ" dirty="0"/>
              <a:t>)-_Female_in_Kolkata_I_IMG_3787.jpg</a:t>
            </a:r>
            <a:r>
              <a:rPr lang="cs-CZ" dirty="0" smtClean="0"/>
              <a:t>&gt;.</a:t>
            </a:r>
          </a:p>
          <a:p>
            <a:r>
              <a:rPr lang="cs-CZ" dirty="0" err="1"/>
              <a:t>Soubor:Landsvale.jpg</a:t>
            </a:r>
            <a:r>
              <a:rPr lang="cs-CZ" dirty="0"/>
              <a:t>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 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9.5.2007 [cit. 2011-10-25]. Dostupné z WWW: &lt;http://</a:t>
            </a:r>
            <a:r>
              <a:rPr lang="cs-CZ" dirty="0" smtClean="0"/>
              <a:t>cs.wikipedia.org/wiki/Soubor:Landsvale.jpg</a:t>
            </a:r>
          </a:p>
          <a:p>
            <a:r>
              <a:rPr lang="cs-CZ" dirty="0" err="1"/>
              <a:t>Soubor:Corvus</a:t>
            </a:r>
            <a:r>
              <a:rPr lang="cs-CZ" dirty="0"/>
              <a:t> </a:t>
            </a:r>
            <a:r>
              <a:rPr lang="cs-CZ" dirty="0" err="1"/>
              <a:t>corone</a:t>
            </a:r>
            <a:r>
              <a:rPr lang="cs-CZ" dirty="0"/>
              <a:t> Rabenkr%C3%A4he 1.jpg.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 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20.3.2005 [cit. 2011-10-25]. Dostupné z WWW: &lt;http://cs.wikipedia.org/wiki/Soubor:Corvus_corone_Rabenkr%C3%A4he_1.jpg&gt;.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52292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450</TotalTime>
  <Words>302</Words>
  <Application>Microsoft Office PowerPoint</Application>
  <PresentationFormat>Předvádění na obrazovce (4:3)</PresentationFormat>
  <Paragraphs>32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Summer</vt:lpstr>
      <vt:lpstr>Prezentace aplikace PowerPoint</vt:lpstr>
      <vt:lpstr>Anotace</vt:lpstr>
      <vt:lpstr>Ptáci v přírodě</vt:lpstr>
      <vt:lpstr>Prezentace aplikace PowerPoint</vt:lpstr>
      <vt:lpstr>ptáci v přírodě </vt:lpstr>
      <vt:lpstr>NAPIŠ NÁZVY PTÁKŮ, KTERÉ SI PAMATUJEŠ: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 Filípková</cp:lastModifiedBy>
  <cp:revision>58</cp:revision>
  <dcterms:created xsi:type="dcterms:W3CDTF">2011-08-21T15:31:45Z</dcterms:created>
  <dcterms:modified xsi:type="dcterms:W3CDTF">2012-04-25T10:15:43Z</dcterms:modified>
</cp:coreProperties>
</file>