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6" r:id="rId1"/>
  </p:sldMasterIdLst>
  <p:notesMasterIdLst>
    <p:notesMasterId r:id="rId11"/>
  </p:notesMasterIdLst>
  <p:sldIdLst>
    <p:sldId id="256" r:id="rId2"/>
    <p:sldId id="257" r:id="rId3"/>
    <p:sldId id="259" r:id="rId4"/>
    <p:sldId id="261" r:id="rId5"/>
    <p:sldId id="263" r:id="rId6"/>
    <p:sldId id="262" r:id="rId7"/>
    <p:sldId id="264" r:id="rId8"/>
    <p:sldId id="265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38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 err="1" smtClean="0"/>
            <a:t>školy</a:t>
          </a:r>
          <a:r>
            <a:rPr lang="cs-CZ" smtClean="0"/>
            <a:t>: MŠ </a:t>
          </a:r>
          <a:r>
            <a:rPr lang="cs-CZ" dirty="0" smtClean="0"/>
            <a:t>a ZŠ , Veselí nad Moravou, Kollárova 1045 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Andrea Filípková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VY_52_INOVACE_1/31_Běžné nemoci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Chování během nemoci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 err="1" smtClean="0"/>
            <a:t>školy</a:t>
          </a:r>
          <a:r>
            <a:rPr lang="cs-CZ" sz="1800" kern="1200" smtClean="0"/>
            <a:t>: MŠ </a:t>
          </a:r>
          <a:r>
            <a:rPr lang="cs-CZ" sz="1800" kern="1200" dirty="0" smtClean="0"/>
            <a:t>a ZŠ , Veselí nad Moravou, Kollárova 1045 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Andrea Filípková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VY_52_INOVACE_1/31_Běžné nemoci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Chování během nemoci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</a:t>
          </a:r>
          <a:r>
            <a:rPr lang="cs-CZ" sz="1800" kern="1200" dirty="0" smtClean="0"/>
            <a:t>projektu:CZ.1.07/1.4.00/21.0822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9DF536-ACB9-43D8-BC7C-86690B47BF8C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81E1BD-DC53-4660-8090-CF96B7A666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13843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81E1BD-DC53-4660-8090-CF96B7A666E0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62675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402CD3B8-8B97-4C13-ABBD-C0BF8712391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402CD3B8-8B97-4C13-ABBD-C0BF8712391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402CD3B8-8B97-4C13-ABBD-C0BF8712391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  <p:sldLayoutId id="2147483740" r:id="rId4"/>
    <p:sldLayoutId id="2147483741" r:id="rId5"/>
    <p:sldLayoutId id="2147483742" r:id="rId6"/>
    <p:sldLayoutId id="2147483743" r:id="rId7"/>
    <p:sldLayoutId id="2147483744" r:id="rId8"/>
    <p:sldLayoutId id="2147483745" r:id="rId9"/>
    <p:sldLayoutId id="2147483746" r:id="rId10"/>
    <p:sldLayoutId id="2147483747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wmf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02996003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Anotace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Materiál je určen pro výuku předmětu Prvouka- I. Období na  základní škole praktické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Doba vzniku říjen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2011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Doba ověření 14.2.2012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Učitel upozorní na nebezpečnost běžných nemocí a vysvětlí jim jejich základní znaky.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Žáci pochopili závažnost nemocí a jejich léčbu.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Křížovku zvládli bez problému.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Určeno pro procvičování učiva a práci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                    s </a:t>
            </a:r>
            <a:r>
              <a:rPr lang="cs-CZ" dirty="0">
                <a:latin typeface="Arial" pitchFamily="34" charset="0"/>
                <a:cs typeface="Arial" pitchFamily="34" charset="0"/>
              </a:rPr>
              <a:t>interaktivní tabulí 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0000"/>
            <a:lumOff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035968"/>
          </a:xfrm>
        </p:spPr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běžné nemoci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rýma</a:t>
            </a:r>
          </a:p>
          <a:p>
            <a:r>
              <a:rPr lang="cs-CZ" b="1" dirty="0" smtClean="0"/>
              <a:t>kašel</a:t>
            </a:r>
          </a:p>
          <a:p>
            <a:r>
              <a:rPr lang="cs-CZ" b="1" dirty="0" smtClean="0"/>
              <a:t>bolest</a:t>
            </a:r>
            <a:r>
              <a:rPr lang="cs-CZ" dirty="0" smtClean="0"/>
              <a:t> </a:t>
            </a:r>
            <a:r>
              <a:rPr lang="cs-CZ" b="1" dirty="0" smtClean="0"/>
              <a:t>hlavy</a:t>
            </a:r>
          </a:p>
          <a:p>
            <a:r>
              <a:rPr lang="cs-CZ" b="1" dirty="0" smtClean="0"/>
              <a:t>angína</a:t>
            </a:r>
          </a:p>
          <a:p>
            <a:pPr lvl="1"/>
            <a:r>
              <a:rPr lang="cs-CZ" dirty="0" smtClean="0"/>
              <a:t>bolest v krku</a:t>
            </a:r>
          </a:p>
          <a:p>
            <a:pPr lvl="1"/>
            <a:r>
              <a:rPr lang="cs-CZ" dirty="0" smtClean="0"/>
              <a:t>zvýšená teplota těla</a:t>
            </a:r>
          </a:p>
          <a:p>
            <a:endParaRPr lang="cs-CZ" dirty="0" smtClean="0"/>
          </a:p>
          <a:p>
            <a:r>
              <a:rPr lang="cs-CZ" b="1" dirty="0" smtClean="0"/>
              <a:t>chřipka</a:t>
            </a:r>
          </a:p>
          <a:p>
            <a:pPr lvl="1"/>
            <a:r>
              <a:rPr lang="cs-CZ" dirty="0" smtClean="0"/>
              <a:t>bolest hlavy a těla</a:t>
            </a:r>
          </a:p>
          <a:p>
            <a:pPr lvl="1"/>
            <a:r>
              <a:rPr lang="cs-CZ" dirty="0" smtClean="0"/>
              <a:t>zvýšená teplota těla</a:t>
            </a:r>
          </a:p>
          <a:p>
            <a:pPr marL="530352" lvl="1" indent="0">
              <a:buNone/>
            </a:pPr>
            <a:endParaRPr lang="cs-CZ" dirty="0" smtClean="0"/>
          </a:p>
          <a:p>
            <a:pPr lvl="1"/>
            <a:endParaRPr lang="cs-CZ" dirty="0" smtClean="0"/>
          </a:p>
          <a:p>
            <a:pPr lvl="6"/>
            <a:endParaRPr lang="cs-CZ" dirty="0" smtClean="0"/>
          </a:p>
        </p:txBody>
      </p:sp>
      <p:pic>
        <p:nvPicPr>
          <p:cNvPr id="2051" name="Picture 3" descr="C:\Users\filipkova\AppData\Local\Microsoft\Windows\Temporary Internet Files\Content.IE5\9U1WKR4H\MP90038672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869160"/>
            <a:ext cx="2369801" cy="1690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3" descr="C:\Users\filipkova\AppData\Local\Microsoft\Windows\Temporary Internet Files\Content.IE5\K0O7W0UI\MP90043933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44369" y="1340768"/>
            <a:ext cx="2529479" cy="3571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989118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819944"/>
          </a:xfrm>
        </p:spPr>
        <p:txBody>
          <a:bodyPr>
            <a:normAutofit fontScale="90000"/>
          </a:bodyPr>
          <a:lstStyle/>
          <a:p>
            <a:r>
              <a:rPr lang="cs-CZ" dirty="0">
                <a:latin typeface="Arial Black" pitchFamily="34" charset="0"/>
              </a:rPr>
              <a:t>C</a:t>
            </a:r>
            <a:r>
              <a:rPr lang="cs-CZ" dirty="0" smtClean="0">
                <a:latin typeface="Arial Black" pitchFamily="34" charset="0"/>
              </a:rPr>
              <a:t>hování v době nemoci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Aft>
                <a:spcPts val="1200"/>
              </a:spcAft>
            </a:pPr>
            <a:r>
              <a:rPr lang="cs-CZ" dirty="0" smtClean="0"/>
              <a:t>návštěva lékaře</a:t>
            </a:r>
          </a:p>
          <a:p>
            <a:pPr>
              <a:spcAft>
                <a:spcPts val="1200"/>
              </a:spcAft>
            </a:pPr>
            <a:r>
              <a:rPr lang="cs-CZ" dirty="0" smtClean="0"/>
              <a:t>lék proti bolesti a teplotě</a:t>
            </a:r>
          </a:p>
          <a:p>
            <a:pPr>
              <a:spcAft>
                <a:spcPts val="1200"/>
              </a:spcAft>
            </a:pPr>
            <a:r>
              <a:rPr lang="cs-CZ" dirty="0" smtClean="0"/>
              <a:t>klid v posteli</a:t>
            </a:r>
          </a:p>
          <a:p>
            <a:pPr>
              <a:spcAft>
                <a:spcPts val="1200"/>
              </a:spcAft>
            </a:pPr>
            <a:r>
              <a:rPr lang="cs-CZ" dirty="0" smtClean="0"/>
              <a:t>horký čaj</a:t>
            </a:r>
          </a:p>
          <a:p>
            <a:pPr>
              <a:spcAft>
                <a:spcPts val="1200"/>
              </a:spcAft>
            </a:pPr>
            <a:r>
              <a:rPr lang="cs-CZ" dirty="0" smtClean="0"/>
              <a:t>vitamíny- ovoce a zelenina</a:t>
            </a:r>
          </a:p>
          <a:p>
            <a:pPr>
              <a:spcAft>
                <a:spcPts val="1200"/>
              </a:spcAft>
            </a:pPr>
            <a:endParaRPr lang="cs-CZ" dirty="0" smtClean="0"/>
          </a:p>
          <a:p>
            <a:pPr>
              <a:spcAft>
                <a:spcPts val="1200"/>
              </a:spcAft>
            </a:pPr>
            <a:endParaRPr lang="cs-CZ" dirty="0"/>
          </a:p>
        </p:txBody>
      </p:sp>
      <p:pic>
        <p:nvPicPr>
          <p:cNvPr id="1026" name="Picture 2" descr="C:\Users\filipkova\AppData\Local\Microsoft\Windows\Temporary Internet Files\Content.IE5\DE4CGPLA\MP900402073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4169" b="-12211"/>
          <a:stretch/>
        </p:blipFill>
        <p:spPr bwMode="auto">
          <a:xfrm>
            <a:off x="4139952" y="4532657"/>
            <a:ext cx="1944216" cy="2256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filipkova\AppData\Local\Microsoft\Windows\Temporary Internet Files\Content.IE5\K0O7W0UI\MC900441780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4589990"/>
            <a:ext cx="1728192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filipkova\AppData\Local\Microsoft\Windows\Temporary Internet Files\Content.IE5\X6RQJYWL\MP90017493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97190" y="4869160"/>
            <a:ext cx="2379265" cy="1586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Program Files (x86)\Microsoft Office\MEDIA\CAGCAT10\j0240719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90104" y="1268760"/>
            <a:ext cx="2086351" cy="3418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filipkova\AppData\Local\Microsoft\Windows\Temporary Internet Files\Content.IE5\PVDWGXBS\MP900398845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405" r="33297"/>
          <a:stretch/>
        </p:blipFill>
        <p:spPr bwMode="auto">
          <a:xfrm>
            <a:off x="5448680" y="2188129"/>
            <a:ext cx="1141424" cy="1723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filipkova\AppData\Local\Microsoft\Windows\Temporary Internet Files\Content.IE5\S3XT0Q42\MC90041060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551" y="4869160"/>
            <a:ext cx="2016224" cy="1648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714734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5266928" cy="819944"/>
          </a:xfrm>
        </p:spPr>
        <p:txBody>
          <a:bodyPr>
            <a:normAutofit/>
          </a:bodyPr>
          <a:lstStyle/>
          <a:p>
            <a:r>
              <a:rPr lang="cs-CZ" sz="4000" dirty="0" smtClean="0">
                <a:latin typeface="Arial Black" pitchFamily="34" charset="0"/>
              </a:rPr>
              <a:t>zapamatuj si:</a:t>
            </a:r>
            <a:endParaRPr lang="cs-CZ" sz="4000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5184576"/>
          </a:xfrm>
        </p:spPr>
        <p:txBody>
          <a:bodyPr>
            <a:normAutofit/>
          </a:bodyPr>
          <a:lstStyle/>
          <a:p>
            <a:pPr>
              <a:spcAft>
                <a:spcPts val="1200"/>
              </a:spcAft>
            </a:pPr>
            <a:r>
              <a:rPr lang="cs-CZ" dirty="0" smtClean="0"/>
              <a:t>Lék si </a:t>
            </a:r>
            <a:r>
              <a:rPr lang="cs-CZ" dirty="0" smtClean="0">
                <a:solidFill>
                  <a:srgbClr val="FF0000"/>
                </a:solidFill>
              </a:rPr>
              <a:t>nemůžeš</a:t>
            </a:r>
            <a:r>
              <a:rPr lang="cs-CZ" dirty="0" smtClean="0"/>
              <a:t> vzít sám bez doporučení lékaře</a:t>
            </a:r>
          </a:p>
          <a:p>
            <a:pPr>
              <a:spcAft>
                <a:spcPts val="1200"/>
              </a:spcAft>
            </a:pPr>
            <a:r>
              <a:rPr lang="cs-CZ" dirty="0" smtClean="0"/>
              <a:t>zvýšená teplota těla je 37 stupňů</a:t>
            </a:r>
          </a:p>
          <a:p>
            <a:pPr>
              <a:spcAft>
                <a:spcPts val="1200"/>
              </a:spcAft>
            </a:pPr>
            <a:r>
              <a:rPr lang="cs-CZ" dirty="0" smtClean="0"/>
              <a:t>více než 38 stupňů je horečka</a:t>
            </a:r>
          </a:p>
          <a:p>
            <a:pPr>
              <a:spcAft>
                <a:spcPts val="1200"/>
              </a:spcAft>
            </a:pPr>
            <a:r>
              <a:rPr lang="cs-CZ" dirty="0" smtClean="0"/>
              <a:t>pokud </a:t>
            </a:r>
            <a:r>
              <a:rPr lang="cs-CZ" dirty="0" smtClean="0"/>
              <a:t>jsi </a:t>
            </a:r>
            <a:r>
              <a:rPr lang="cs-CZ" dirty="0" smtClean="0"/>
              <a:t>nemocný, nechoď mezi zdravé lidi, hrozí jim nebezpečí nákazy</a:t>
            </a:r>
          </a:p>
          <a:p>
            <a:pPr>
              <a:spcAft>
                <a:spcPts val="1200"/>
              </a:spcAft>
            </a:pPr>
            <a:r>
              <a:rPr lang="cs-CZ" dirty="0" smtClean="0"/>
              <a:t>když kašleš nebo kýcháš, </a:t>
            </a:r>
            <a:r>
              <a:rPr lang="cs-CZ" dirty="0" smtClean="0">
                <a:solidFill>
                  <a:srgbClr val="FF0000"/>
                </a:solidFill>
              </a:rPr>
              <a:t>zakryj si ústa</a:t>
            </a:r>
            <a:r>
              <a:rPr lang="cs-CZ" dirty="0" smtClean="0"/>
              <a:t> </a:t>
            </a:r>
            <a:r>
              <a:rPr lang="cs-CZ" dirty="0" smtClean="0"/>
              <a:t>              a </a:t>
            </a:r>
            <a:r>
              <a:rPr lang="cs-CZ" dirty="0" smtClean="0"/>
              <a:t>potom si </a:t>
            </a:r>
            <a:r>
              <a:rPr lang="cs-CZ" dirty="0" smtClean="0">
                <a:solidFill>
                  <a:srgbClr val="FF0000"/>
                </a:solidFill>
              </a:rPr>
              <a:t>umyj ruce</a:t>
            </a:r>
          </a:p>
          <a:p>
            <a:r>
              <a:rPr lang="cs-CZ" dirty="0" smtClean="0"/>
              <a:t>používej </a:t>
            </a:r>
            <a:r>
              <a:rPr lang="cs-CZ" dirty="0" smtClean="0">
                <a:solidFill>
                  <a:srgbClr val="FF0000"/>
                </a:solidFill>
              </a:rPr>
              <a:t>kapesník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21754619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916832"/>
            <a:ext cx="8229600" cy="2232248"/>
          </a:xfrm>
        </p:spPr>
        <p:txBody>
          <a:bodyPr>
            <a:noAutofit/>
          </a:bodyPr>
          <a:lstStyle/>
          <a:p>
            <a:r>
              <a:rPr lang="cs-CZ" sz="3200" dirty="0" smtClean="0"/>
              <a:t>Znáš jméno svého lékaře?</a:t>
            </a:r>
          </a:p>
          <a:p>
            <a:r>
              <a:rPr lang="cs-CZ" sz="3200" dirty="0" smtClean="0"/>
              <a:t>A víš kde ho najdeš?</a:t>
            </a:r>
          </a:p>
          <a:p>
            <a:endParaRPr lang="cs-CZ" sz="3200" dirty="0" smtClean="0"/>
          </a:p>
          <a:p>
            <a:r>
              <a:rPr lang="cs-CZ" sz="3200" dirty="0" smtClean="0"/>
              <a:t>Pokud si nebudeš jistý, můžeš se zeptat rodičů, kamarádů nebo učitelů.</a:t>
            </a:r>
          </a:p>
          <a:p>
            <a:endParaRPr lang="cs-CZ" sz="32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1403648" y="476672"/>
            <a:ext cx="59766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Důležité otázky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23937319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Zástupný symbol pro obsah 52"/>
          <p:cNvSpPr>
            <a:spLocks noGrp="1"/>
          </p:cNvSpPr>
          <p:nvPr>
            <p:ph idx="1"/>
          </p:nvPr>
        </p:nvSpPr>
        <p:spPr>
          <a:xfrm>
            <a:off x="340559" y="3721364"/>
            <a:ext cx="8291264" cy="2736304"/>
          </a:xfrm>
        </p:spPr>
        <p:txBody>
          <a:bodyPr>
            <a:normAutofit/>
          </a:bodyPr>
          <a:lstStyle/>
          <a:p>
            <a:r>
              <a:rPr lang="cs-CZ" dirty="0" smtClean="0"/>
              <a:t>1. Na měření teploty používáme _______.</a:t>
            </a:r>
          </a:p>
          <a:p>
            <a:r>
              <a:rPr lang="cs-CZ" dirty="0" smtClean="0"/>
              <a:t>2. ____ proti bolesti hlavy</a:t>
            </a:r>
          </a:p>
          <a:p>
            <a:r>
              <a:rPr lang="cs-CZ" dirty="0" smtClean="0"/>
              <a:t>3. Když smrkám, tak používám ________.</a:t>
            </a:r>
          </a:p>
          <a:p>
            <a:r>
              <a:rPr lang="cs-CZ" dirty="0" smtClean="0"/>
              <a:t>4. Když jsem nemocný, vařím si ____.</a:t>
            </a:r>
          </a:p>
          <a:p>
            <a:r>
              <a:rPr lang="cs-CZ" dirty="0" smtClean="0"/>
              <a:t>5. Nemoc, při které bolí celé tělo a máme horečku se jmenuje _______.</a:t>
            </a:r>
          </a:p>
          <a:p>
            <a:endParaRPr lang="cs-CZ" dirty="0"/>
          </a:p>
        </p:txBody>
      </p:sp>
      <p:grpSp>
        <p:nvGrpSpPr>
          <p:cNvPr id="2" name="Skupina 1"/>
          <p:cNvGrpSpPr/>
          <p:nvPr/>
        </p:nvGrpSpPr>
        <p:grpSpPr>
          <a:xfrm>
            <a:off x="395536" y="334340"/>
            <a:ext cx="7726322" cy="3238345"/>
            <a:chOff x="395536" y="334340"/>
            <a:chExt cx="7726322" cy="3238345"/>
          </a:xfrm>
        </p:grpSpPr>
        <p:grpSp>
          <p:nvGrpSpPr>
            <p:cNvPr id="44" name="Skupina 43"/>
            <p:cNvGrpSpPr>
              <a:grpSpLocks noChangeAspect="1"/>
            </p:cNvGrpSpPr>
            <p:nvPr/>
          </p:nvGrpSpPr>
          <p:grpSpPr>
            <a:xfrm>
              <a:off x="786607" y="334340"/>
              <a:ext cx="7335251" cy="3238345"/>
              <a:chOff x="1187624" y="1628800"/>
              <a:chExt cx="9547233" cy="4315715"/>
            </a:xfrm>
          </p:grpSpPr>
          <p:sp>
            <p:nvSpPr>
              <p:cNvPr id="4" name="TextovéPole 3"/>
              <p:cNvSpPr txBox="1">
                <a:spLocks noChangeAspect="1"/>
              </p:cNvSpPr>
              <p:nvPr/>
            </p:nvSpPr>
            <p:spPr>
              <a:xfrm>
                <a:off x="1187624" y="1628800"/>
                <a:ext cx="864000" cy="864000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>
                <a:noAutofit/>
              </a:bodyPr>
              <a:lstStyle/>
              <a:p>
                <a:endParaRPr lang="cs-CZ" sz="3600" dirty="0">
                  <a:latin typeface="Arial Black" pitchFamily="34" charset="0"/>
                </a:endParaRPr>
              </a:p>
            </p:txBody>
          </p:sp>
          <p:sp>
            <p:nvSpPr>
              <p:cNvPr id="5" name="TextovéPole 4"/>
              <p:cNvSpPr txBox="1">
                <a:spLocks noChangeAspect="1"/>
              </p:cNvSpPr>
              <p:nvPr/>
            </p:nvSpPr>
            <p:spPr>
              <a:xfrm>
                <a:off x="2051624" y="1628800"/>
                <a:ext cx="864000" cy="864000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>
                <a:noAutofit/>
              </a:bodyPr>
              <a:lstStyle/>
              <a:p>
                <a:r>
                  <a:rPr lang="cs-CZ" sz="3600" dirty="0" smtClean="0">
                    <a:latin typeface="Arial Black" pitchFamily="34" charset="0"/>
                  </a:rPr>
                  <a:t>E</a:t>
                </a:r>
                <a:endParaRPr lang="cs-CZ" sz="3600" dirty="0">
                  <a:latin typeface="Arial Black" pitchFamily="34" charset="0"/>
                </a:endParaRPr>
              </a:p>
            </p:txBody>
          </p:sp>
          <p:sp>
            <p:nvSpPr>
              <p:cNvPr id="6" name="TextovéPole 5"/>
              <p:cNvSpPr txBox="1">
                <a:spLocks noChangeAspect="1"/>
              </p:cNvSpPr>
              <p:nvPr/>
            </p:nvSpPr>
            <p:spPr>
              <a:xfrm>
                <a:off x="2915624" y="1628800"/>
                <a:ext cx="864000" cy="864000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>
                <a:noAutofit/>
              </a:bodyPr>
              <a:lstStyle/>
              <a:p>
                <a:r>
                  <a:rPr lang="cs-CZ" sz="3600" dirty="0" smtClean="0">
                    <a:latin typeface="Arial Black" pitchFamily="34" charset="0"/>
                  </a:rPr>
                  <a:t>P</a:t>
                </a:r>
                <a:endParaRPr lang="cs-CZ" sz="3600" dirty="0">
                  <a:latin typeface="Arial Black" pitchFamily="34" charset="0"/>
                </a:endParaRPr>
              </a:p>
            </p:txBody>
          </p:sp>
          <p:sp>
            <p:nvSpPr>
              <p:cNvPr id="7" name="TextovéPole 6"/>
              <p:cNvSpPr txBox="1">
                <a:spLocks noChangeAspect="1"/>
              </p:cNvSpPr>
              <p:nvPr/>
            </p:nvSpPr>
            <p:spPr>
              <a:xfrm>
                <a:off x="3779624" y="1628800"/>
                <a:ext cx="864000" cy="864000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>
                <a:noAutofit/>
              </a:bodyPr>
              <a:lstStyle/>
              <a:p>
                <a:endParaRPr lang="cs-CZ" sz="3600" dirty="0">
                  <a:latin typeface="Arial Black" pitchFamily="34" charset="0"/>
                </a:endParaRPr>
              </a:p>
            </p:txBody>
          </p:sp>
          <p:sp>
            <p:nvSpPr>
              <p:cNvPr id="8" name="TextovéPole 7"/>
              <p:cNvSpPr txBox="1">
                <a:spLocks noChangeAspect="1"/>
              </p:cNvSpPr>
              <p:nvPr/>
            </p:nvSpPr>
            <p:spPr>
              <a:xfrm>
                <a:off x="4643624" y="1628800"/>
                <a:ext cx="864000" cy="864000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>
                <a:noAutofit/>
              </a:bodyPr>
              <a:lstStyle/>
              <a:p>
                <a:endParaRPr lang="cs-CZ" sz="3600" dirty="0">
                  <a:latin typeface="Arial Black" pitchFamily="34" charset="0"/>
                </a:endParaRPr>
              </a:p>
            </p:txBody>
          </p:sp>
          <p:sp>
            <p:nvSpPr>
              <p:cNvPr id="9" name="TextovéPole 8"/>
              <p:cNvSpPr txBox="1">
                <a:spLocks noChangeAspect="1"/>
              </p:cNvSpPr>
              <p:nvPr/>
            </p:nvSpPr>
            <p:spPr>
              <a:xfrm>
                <a:off x="5507624" y="1628800"/>
                <a:ext cx="864000" cy="864000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>
                <a:noAutofit/>
              </a:bodyPr>
              <a:lstStyle/>
              <a:p>
                <a:r>
                  <a:rPr lang="cs-CZ" sz="3600" dirty="0" smtClean="0">
                    <a:latin typeface="Arial Black" pitchFamily="34" charset="0"/>
                  </a:rPr>
                  <a:t>M</a:t>
                </a:r>
                <a:endParaRPr lang="cs-CZ" sz="3600" dirty="0">
                  <a:latin typeface="Arial Black" pitchFamily="34" charset="0"/>
                </a:endParaRPr>
              </a:p>
            </p:txBody>
          </p:sp>
          <p:sp>
            <p:nvSpPr>
              <p:cNvPr id="10" name="TextovéPole 9"/>
              <p:cNvSpPr txBox="1">
                <a:spLocks noChangeAspect="1"/>
              </p:cNvSpPr>
              <p:nvPr/>
            </p:nvSpPr>
            <p:spPr>
              <a:xfrm>
                <a:off x="6381503" y="1628800"/>
                <a:ext cx="864000" cy="864000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>
                <a:noAutofit/>
              </a:bodyPr>
              <a:lstStyle/>
              <a:p>
                <a:r>
                  <a:rPr lang="cs-CZ" sz="3600" dirty="0" smtClean="0">
                    <a:latin typeface="Arial Black" pitchFamily="34" charset="0"/>
                  </a:rPr>
                  <a:t>Ě</a:t>
                </a:r>
                <a:endParaRPr lang="cs-CZ" sz="3600" dirty="0">
                  <a:latin typeface="Arial Black" pitchFamily="34" charset="0"/>
                </a:endParaRPr>
              </a:p>
            </p:txBody>
          </p:sp>
          <p:sp>
            <p:nvSpPr>
              <p:cNvPr id="11" name="TextovéPole 10"/>
              <p:cNvSpPr txBox="1">
                <a:spLocks noChangeAspect="1"/>
              </p:cNvSpPr>
              <p:nvPr/>
            </p:nvSpPr>
            <p:spPr>
              <a:xfrm>
                <a:off x="7245503" y="1628800"/>
                <a:ext cx="864000" cy="864000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>
                <a:noAutofit/>
              </a:bodyPr>
              <a:lstStyle/>
              <a:p>
                <a:endParaRPr lang="cs-CZ" sz="3600" dirty="0">
                  <a:latin typeface="Arial Black" pitchFamily="34" charset="0"/>
                </a:endParaRPr>
              </a:p>
            </p:txBody>
          </p:sp>
          <p:sp>
            <p:nvSpPr>
              <p:cNvPr id="12" name="TextovéPole 11"/>
              <p:cNvSpPr txBox="1">
                <a:spLocks noChangeAspect="1"/>
              </p:cNvSpPr>
              <p:nvPr/>
            </p:nvSpPr>
            <p:spPr>
              <a:xfrm>
                <a:off x="3779624" y="1639127"/>
                <a:ext cx="864000" cy="864000"/>
              </a:xfrm>
              <a:prstGeom prst="rect">
                <a:avLst/>
              </a:prstGeom>
            </p:spPr>
            <p:style>
              <a:lnRef idx="2">
                <a:schemeClr val="accent4">
                  <a:shade val="50000"/>
                </a:schemeClr>
              </a:lnRef>
              <a:fillRef idx="1">
                <a:schemeClr val="accent4"/>
              </a:fillRef>
              <a:effectRef idx="0">
                <a:schemeClr val="accent4"/>
              </a:effectRef>
              <a:fontRef idx="minor">
                <a:schemeClr val="lt1"/>
              </a:fontRef>
            </p:style>
            <p:txBody>
              <a:bodyPr wrap="square" rtlCol="0">
                <a:noAutofit/>
              </a:bodyPr>
              <a:lstStyle/>
              <a:p>
                <a:endParaRPr lang="cs-CZ" sz="3600" dirty="0">
                  <a:latin typeface="Arial Black" pitchFamily="34" charset="0"/>
                </a:endParaRPr>
              </a:p>
            </p:txBody>
          </p:sp>
          <p:sp>
            <p:nvSpPr>
              <p:cNvPr id="13" name="TextovéPole 12"/>
              <p:cNvSpPr txBox="1">
                <a:spLocks noChangeAspect="1"/>
              </p:cNvSpPr>
              <p:nvPr/>
            </p:nvSpPr>
            <p:spPr>
              <a:xfrm>
                <a:off x="7245503" y="1639127"/>
                <a:ext cx="864000" cy="864000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>
                <a:noAutofit/>
              </a:bodyPr>
              <a:lstStyle/>
              <a:p>
                <a:r>
                  <a:rPr lang="cs-CZ" sz="3600" dirty="0" smtClean="0">
                    <a:latin typeface="Arial Black" pitchFamily="34" charset="0"/>
                  </a:rPr>
                  <a:t>R</a:t>
                </a:r>
                <a:endParaRPr lang="cs-CZ" sz="3600" dirty="0">
                  <a:latin typeface="Arial Black" pitchFamily="34" charset="0"/>
                </a:endParaRPr>
              </a:p>
            </p:txBody>
          </p:sp>
          <p:sp>
            <p:nvSpPr>
              <p:cNvPr id="14" name="TextovéPole 13"/>
              <p:cNvSpPr txBox="1">
                <a:spLocks noChangeAspect="1"/>
              </p:cNvSpPr>
              <p:nvPr/>
            </p:nvSpPr>
            <p:spPr>
              <a:xfrm>
                <a:off x="3779624" y="2503127"/>
                <a:ext cx="864000" cy="864000"/>
              </a:xfrm>
              <a:prstGeom prst="rect">
                <a:avLst/>
              </a:prstGeom>
            </p:spPr>
            <p:style>
              <a:lnRef idx="2">
                <a:schemeClr val="accent4">
                  <a:shade val="50000"/>
                </a:schemeClr>
              </a:lnRef>
              <a:fillRef idx="1">
                <a:schemeClr val="accent4"/>
              </a:fillRef>
              <a:effectRef idx="0">
                <a:schemeClr val="accent4"/>
              </a:effectRef>
              <a:fontRef idx="minor">
                <a:schemeClr val="lt1"/>
              </a:fontRef>
            </p:style>
            <p:txBody>
              <a:bodyPr wrap="square" rtlCol="0">
                <a:noAutofit/>
              </a:bodyPr>
              <a:lstStyle/>
              <a:p>
                <a:endParaRPr lang="cs-CZ" sz="3600" dirty="0">
                  <a:latin typeface="Arial Black" pitchFamily="34" charset="0"/>
                </a:endParaRPr>
              </a:p>
            </p:txBody>
          </p:sp>
          <p:sp>
            <p:nvSpPr>
              <p:cNvPr id="15" name="TextovéPole 14"/>
              <p:cNvSpPr txBox="1">
                <a:spLocks noChangeAspect="1"/>
              </p:cNvSpPr>
              <p:nvPr/>
            </p:nvSpPr>
            <p:spPr>
              <a:xfrm>
                <a:off x="3779624" y="3351236"/>
                <a:ext cx="864000" cy="864000"/>
              </a:xfrm>
              <a:prstGeom prst="rect">
                <a:avLst/>
              </a:prstGeom>
            </p:spPr>
            <p:style>
              <a:lnRef idx="2">
                <a:schemeClr val="accent4">
                  <a:shade val="50000"/>
                </a:schemeClr>
              </a:lnRef>
              <a:fillRef idx="1">
                <a:schemeClr val="accent4"/>
              </a:fillRef>
              <a:effectRef idx="0">
                <a:schemeClr val="accent4"/>
              </a:effectRef>
              <a:fontRef idx="minor">
                <a:schemeClr val="lt1"/>
              </a:fontRef>
            </p:style>
            <p:txBody>
              <a:bodyPr wrap="square" rtlCol="0">
                <a:noAutofit/>
              </a:bodyPr>
              <a:lstStyle/>
              <a:p>
                <a:endParaRPr lang="cs-CZ" sz="3600" dirty="0">
                  <a:latin typeface="Arial Black" pitchFamily="34" charset="0"/>
                </a:endParaRPr>
              </a:p>
            </p:txBody>
          </p:sp>
          <p:sp>
            <p:nvSpPr>
              <p:cNvPr id="16" name="TextovéPole 15"/>
              <p:cNvSpPr txBox="1">
                <a:spLocks noChangeAspect="1"/>
              </p:cNvSpPr>
              <p:nvPr/>
            </p:nvSpPr>
            <p:spPr>
              <a:xfrm>
                <a:off x="3779624" y="4216515"/>
                <a:ext cx="864000" cy="864000"/>
              </a:xfrm>
              <a:prstGeom prst="rect">
                <a:avLst/>
              </a:prstGeom>
            </p:spPr>
            <p:style>
              <a:lnRef idx="2">
                <a:schemeClr val="accent4">
                  <a:shade val="50000"/>
                </a:schemeClr>
              </a:lnRef>
              <a:fillRef idx="1">
                <a:schemeClr val="accent4"/>
              </a:fillRef>
              <a:effectRef idx="0">
                <a:schemeClr val="accent4"/>
              </a:effectRef>
              <a:fontRef idx="minor">
                <a:schemeClr val="lt1"/>
              </a:fontRef>
            </p:style>
            <p:txBody>
              <a:bodyPr wrap="square" rtlCol="0">
                <a:noAutofit/>
              </a:bodyPr>
              <a:lstStyle/>
              <a:p>
                <a:endParaRPr lang="cs-CZ" sz="3600" dirty="0">
                  <a:latin typeface="Arial Black" pitchFamily="34" charset="0"/>
                </a:endParaRPr>
              </a:p>
            </p:txBody>
          </p:sp>
          <p:sp>
            <p:nvSpPr>
              <p:cNvPr id="17" name="TextovéPole 16"/>
              <p:cNvSpPr txBox="1">
                <a:spLocks noChangeAspect="1"/>
              </p:cNvSpPr>
              <p:nvPr/>
            </p:nvSpPr>
            <p:spPr>
              <a:xfrm>
                <a:off x="3779624" y="5080515"/>
                <a:ext cx="864000" cy="864000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>
                <a:noAutofit/>
              </a:bodyPr>
              <a:lstStyle/>
              <a:p>
                <a:endParaRPr lang="cs-CZ" sz="3600" dirty="0">
                  <a:latin typeface="Arial Black" pitchFamily="34" charset="0"/>
                </a:endParaRPr>
              </a:p>
            </p:txBody>
          </p:sp>
          <p:sp>
            <p:nvSpPr>
              <p:cNvPr id="20" name="TextovéPole 19"/>
              <p:cNvSpPr txBox="1">
                <a:spLocks noChangeAspect="1"/>
              </p:cNvSpPr>
              <p:nvPr/>
            </p:nvSpPr>
            <p:spPr>
              <a:xfrm>
                <a:off x="2915624" y="2503127"/>
                <a:ext cx="864000" cy="864000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>
                <a:noAutofit/>
              </a:bodyPr>
              <a:lstStyle/>
              <a:p>
                <a:endParaRPr lang="cs-CZ" sz="3600" dirty="0">
                  <a:latin typeface="Arial Black" pitchFamily="34" charset="0"/>
                </a:endParaRPr>
              </a:p>
            </p:txBody>
          </p:sp>
          <p:sp>
            <p:nvSpPr>
              <p:cNvPr id="23" name="TextovéPole 22"/>
              <p:cNvSpPr txBox="1">
                <a:spLocks noChangeAspect="1"/>
              </p:cNvSpPr>
              <p:nvPr/>
            </p:nvSpPr>
            <p:spPr>
              <a:xfrm>
                <a:off x="4643466" y="2503127"/>
                <a:ext cx="864000" cy="864000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>
                <a:noAutofit/>
              </a:bodyPr>
              <a:lstStyle/>
              <a:p>
                <a:r>
                  <a:rPr lang="cs-CZ" sz="3600" dirty="0" smtClean="0">
                    <a:latin typeface="Arial Black" pitchFamily="34" charset="0"/>
                  </a:rPr>
                  <a:t>K</a:t>
                </a:r>
                <a:endParaRPr lang="cs-CZ" sz="3600" dirty="0">
                  <a:latin typeface="Arial Black" pitchFamily="34" charset="0"/>
                </a:endParaRPr>
              </a:p>
            </p:txBody>
          </p:sp>
          <p:sp>
            <p:nvSpPr>
              <p:cNvPr id="24" name="TextovéPole 23"/>
              <p:cNvSpPr txBox="1">
                <a:spLocks noChangeAspect="1"/>
              </p:cNvSpPr>
              <p:nvPr/>
            </p:nvSpPr>
            <p:spPr>
              <a:xfrm>
                <a:off x="4643624" y="3351236"/>
                <a:ext cx="864000" cy="864000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>
                <a:noAutofit/>
              </a:bodyPr>
              <a:lstStyle/>
              <a:p>
                <a:r>
                  <a:rPr lang="cs-CZ" sz="3600" dirty="0" smtClean="0">
                    <a:latin typeface="Arial Black" pitchFamily="34" charset="0"/>
                  </a:rPr>
                  <a:t>A</a:t>
                </a:r>
                <a:endParaRPr lang="cs-CZ" sz="3600" dirty="0">
                  <a:latin typeface="Arial Black" pitchFamily="34" charset="0"/>
                </a:endParaRPr>
              </a:p>
            </p:txBody>
          </p:sp>
          <p:sp>
            <p:nvSpPr>
              <p:cNvPr id="25" name="TextovéPole 24"/>
              <p:cNvSpPr txBox="1">
                <a:spLocks noChangeAspect="1"/>
              </p:cNvSpPr>
              <p:nvPr/>
            </p:nvSpPr>
            <p:spPr>
              <a:xfrm>
                <a:off x="5517503" y="3351236"/>
                <a:ext cx="864000" cy="864000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>
                <a:noAutofit/>
              </a:bodyPr>
              <a:lstStyle/>
              <a:p>
                <a:r>
                  <a:rPr lang="cs-CZ" sz="3600" dirty="0" smtClean="0">
                    <a:latin typeface="Arial Black" pitchFamily="34" charset="0"/>
                  </a:rPr>
                  <a:t>P</a:t>
                </a:r>
                <a:endParaRPr lang="cs-CZ" sz="3600" dirty="0">
                  <a:latin typeface="Arial Black" pitchFamily="34" charset="0"/>
                </a:endParaRPr>
              </a:p>
            </p:txBody>
          </p:sp>
          <p:sp>
            <p:nvSpPr>
              <p:cNvPr id="26" name="TextovéPole 25"/>
              <p:cNvSpPr txBox="1">
                <a:spLocks noChangeAspect="1"/>
              </p:cNvSpPr>
              <p:nvPr/>
            </p:nvSpPr>
            <p:spPr>
              <a:xfrm>
                <a:off x="6381503" y="3351236"/>
                <a:ext cx="864000" cy="864000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>
                <a:noAutofit/>
              </a:bodyPr>
              <a:lstStyle/>
              <a:p>
                <a:endParaRPr lang="cs-CZ" sz="3600" dirty="0">
                  <a:latin typeface="Arial Black" pitchFamily="34" charset="0"/>
                </a:endParaRPr>
              </a:p>
            </p:txBody>
          </p:sp>
          <p:sp>
            <p:nvSpPr>
              <p:cNvPr id="27" name="TextovéPole 26"/>
              <p:cNvSpPr txBox="1">
                <a:spLocks noChangeAspect="1"/>
              </p:cNvSpPr>
              <p:nvPr/>
            </p:nvSpPr>
            <p:spPr>
              <a:xfrm>
                <a:off x="7245503" y="3351236"/>
                <a:ext cx="864000" cy="864000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>
                <a:noAutofit/>
              </a:bodyPr>
              <a:lstStyle/>
              <a:p>
                <a:endParaRPr lang="cs-CZ" sz="3600" dirty="0">
                  <a:latin typeface="Arial Black" pitchFamily="34" charset="0"/>
                </a:endParaRPr>
              </a:p>
            </p:txBody>
          </p:sp>
          <p:sp>
            <p:nvSpPr>
              <p:cNvPr id="28" name="TextovéPole 27"/>
              <p:cNvSpPr txBox="1">
                <a:spLocks noChangeAspect="1"/>
              </p:cNvSpPr>
              <p:nvPr/>
            </p:nvSpPr>
            <p:spPr>
              <a:xfrm>
                <a:off x="8109503" y="3351236"/>
                <a:ext cx="864000" cy="864000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>
                <a:noAutofit/>
              </a:bodyPr>
              <a:lstStyle/>
              <a:p>
                <a:r>
                  <a:rPr lang="cs-CZ" sz="3600" dirty="0" smtClean="0">
                    <a:latin typeface="Arial Black" pitchFamily="34" charset="0"/>
                  </a:rPr>
                  <a:t>N</a:t>
                </a:r>
                <a:endParaRPr lang="cs-CZ" sz="3600" dirty="0">
                  <a:latin typeface="Arial Black" pitchFamily="34" charset="0"/>
                </a:endParaRPr>
              </a:p>
            </p:txBody>
          </p:sp>
          <p:sp>
            <p:nvSpPr>
              <p:cNvPr id="29" name="TextovéPole 28"/>
              <p:cNvSpPr txBox="1">
                <a:spLocks noChangeAspect="1"/>
              </p:cNvSpPr>
              <p:nvPr/>
            </p:nvSpPr>
            <p:spPr>
              <a:xfrm>
                <a:off x="9004901" y="3351236"/>
                <a:ext cx="864000" cy="864000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>
                <a:noAutofit/>
              </a:bodyPr>
              <a:lstStyle/>
              <a:p>
                <a:endParaRPr lang="cs-CZ" sz="3600" dirty="0">
                  <a:latin typeface="Arial Black" pitchFamily="34" charset="0"/>
                </a:endParaRPr>
              </a:p>
            </p:txBody>
          </p:sp>
          <p:sp>
            <p:nvSpPr>
              <p:cNvPr id="30" name="TextovéPole 29"/>
              <p:cNvSpPr txBox="1">
                <a:spLocks noChangeAspect="1"/>
              </p:cNvSpPr>
              <p:nvPr/>
            </p:nvSpPr>
            <p:spPr>
              <a:xfrm>
                <a:off x="9870857" y="3351236"/>
                <a:ext cx="864000" cy="864000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>
                <a:noAutofit/>
              </a:bodyPr>
              <a:lstStyle/>
              <a:p>
                <a:r>
                  <a:rPr lang="cs-CZ" sz="3600" dirty="0">
                    <a:latin typeface="Arial Black" pitchFamily="34" charset="0"/>
                  </a:rPr>
                  <a:t>K</a:t>
                </a:r>
              </a:p>
            </p:txBody>
          </p:sp>
          <p:sp>
            <p:nvSpPr>
              <p:cNvPr id="31" name="TextovéPole 30"/>
              <p:cNvSpPr txBox="1">
                <a:spLocks noChangeAspect="1"/>
              </p:cNvSpPr>
              <p:nvPr/>
            </p:nvSpPr>
            <p:spPr>
              <a:xfrm>
                <a:off x="4653503" y="4216515"/>
                <a:ext cx="864000" cy="864000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>
                <a:noAutofit/>
              </a:bodyPr>
              <a:lstStyle/>
              <a:p>
                <a:endParaRPr lang="cs-CZ" sz="3600" dirty="0">
                  <a:latin typeface="Arial Black" pitchFamily="34" charset="0"/>
                </a:endParaRPr>
              </a:p>
            </p:txBody>
          </p:sp>
          <p:sp>
            <p:nvSpPr>
              <p:cNvPr id="36" name="TextovéPole 35"/>
              <p:cNvSpPr txBox="1">
                <a:spLocks noChangeAspect="1"/>
              </p:cNvSpPr>
              <p:nvPr/>
            </p:nvSpPr>
            <p:spPr>
              <a:xfrm>
                <a:off x="2919568" y="4216515"/>
                <a:ext cx="864000" cy="864000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>
                <a:noAutofit/>
              </a:bodyPr>
              <a:lstStyle/>
              <a:p>
                <a:endParaRPr lang="cs-CZ" sz="3600" dirty="0">
                  <a:latin typeface="Arial Black" pitchFamily="34" charset="0"/>
                </a:endParaRPr>
              </a:p>
            </p:txBody>
          </p:sp>
          <p:sp>
            <p:nvSpPr>
              <p:cNvPr id="37" name="TextovéPole 36"/>
              <p:cNvSpPr txBox="1">
                <a:spLocks noChangeAspect="1"/>
              </p:cNvSpPr>
              <p:nvPr/>
            </p:nvSpPr>
            <p:spPr>
              <a:xfrm>
                <a:off x="3789503" y="5080515"/>
                <a:ext cx="864000" cy="864000"/>
              </a:xfrm>
              <a:prstGeom prst="rect">
                <a:avLst/>
              </a:prstGeom>
            </p:spPr>
            <p:style>
              <a:lnRef idx="2">
                <a:schemeClr val="accent4">
                  <a:shade val="50000"/>
                </a:schemeClr>
              </a:lnRef>
              <a:fillRef idx="1">
                <a:schemeClr val="accent4"/>
              </a:fillRef>
              <a:effectRef idx="0">
                <a:schemeClr val="accent4"/>
              </a:effectRef>
              <a:fontRef idx="minor">
                <a:schemeClr val="lt1"/>
              </a:fontRef>
            </p:style>
            <p:txBody>
              <a:bodyPr wrap="square" rtlCol="0">
                <a:noAutofit/>
              </a:bodyPr>
              <a:lstStyle/>
              <a:p>
                <a:endParaRPr lang="cs-CZ" sz="3600" dirty="0">
                  <a:latin typeface="Arial Black" pitchFamily="34" charset="0"/>
                </a:endParaRPr>
              </a:p>
            </p:txBody>
          </p:sp>
          <p:sp>
            <p:nvSpPr>
              <p:cNvPr id="38" name="TextovéPole 37"/>
              <p:cNvSpPr txBox="1">
                <a:spLocks noChangeAspect="1"/>
              </p:cNvSpPr>
              <p:nvPr/>
            </p:nvSpPr>
            <p:spPr>
              <a:xfrm>
                <a:off x="2929447" y="4216515"/>
                <a:ext cx="864000" cy="864000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>
                <a:noAutofit/>
              </a:bodyPr>
              <a:lstStyle/>
              <a:p>
                <a:r>
                  <a:rPr lang="cs-CZ" sz="3600" dirty="0" smtClean="0">
                    <a:latin typeface="Arial Black" pitchFamily="34" charset="0"/>
                  </a:rPr>
                  <a:t>Č</a:t>
                </a:r>
                <a:endParaRPr lang="cs-CZ" sz="3600" dirty="0">
                  <a:latin typeface="Arial Black" pitchFamily="34" charset="0"/>
                </a:endParaRPr>
              </a:p>
            </p:txBody>
          </p:sp>
          <p:sp>
            <p:nvSpPr>
              <p:cNvPr id="39" name="TextovéPole 38"/>
              <p:cNvSpPr txBox="1">
                <a:spLocks noChangeAspect="1"/>
              </p:cNvSpPr>
              <p:nvPr/>
            </p:nvSpPr>
            <p:spPr>
              <a:xfrm>
                <a:off x="2483623" y="5080515"/>
                <a:ext cx="1299946" cy="864000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>
                <a:noAutofit/>
              </a:bodyPr>
              <a:lstStyle/>
              <a:p>
                <a:r>
                  <a:rPr lang="cs-CZ" sz="3600" dirty="0" smtClean="0">
                    <a:latin typeface="Arial Black" pitchFamily="34" charset="0"/>
                  </a:rPr>
                  <a:t>CH</a:t>
                </a:r>
                <a:endParaRPr lang="cs-CZ" sz="3600" dirty="0">
                  <a:latin typeface="Arial Black" pitchFamily="34" charset="0"/>
                </a:endParaRPr>
              </a:p>
            </p:txBody>
          </p:sp>
          <p:sp>
            <p:nvSpPr>
              <p:cNvPr id="40" name="TextovéPole 39"/>
              <p:cNvSpPr txBox="1">
                <a:spLocks noChangeAspect="1"/>
              </p:cNvSpPr>
              <p:nvPr/>
            </p:nvSpPr>
            <p:spPr>
              <a:xfrm>
                <a:off x="4653503" y="5080515"/>
                <a:ext cx="864000" cy="864000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>
                <a:noAutofit/>
              </a:bodyPr>
              <a:lstStyle/>
              <a:p>
                <a:r>
                  <a:rPr lang="cs-CZ" sz="3600" dirty="0" smtClean="0">
                    <a:latin typeface="Arial Black" pitchFamily="34" charset="0"/>
                  </a:rPr>
                  <a:t>I</a:t>
                </a:r>
                <a:endParaRPr lang="cs-CZ" sz="3600" dirty="0">
                  <a:latin typeface="Arial Black" pitchFamily="34" charset="0"/>
                </a:endParaRPr>
              </a:p>
            </p:txBody>
          </p:sp>
          <p:sp>
            <p:nvSpPr>
              <p:cNvPr id="41" name="TextovéPole 40"/>
              <p:cNvSpPr txBox="1">
                <a:spLocks noChangeAspect="1"/>
              </p:cNvSpPr>
              <p:nvPr/>
            </p:nvSpPr>
            <p:spPr>
              <a:xfrm>
                <a:off x="5507624" y="5080515"/>
                <a:ext cx="864000" cy="864000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>
                <a:noAutofit/>
              </a:bodyPr>
              <a:lstStyle/>
              <a:p>
                <a:endParaRPr lang="cs-CZ" sz="3600" dirty="0">
                  <a:latin typeface="Arial Black" pitchFamily="34" charset="0"/>
                </a:endParaRPr>
              </a:p>
            </p:txBody>
          </p:sp>
          <p:sp>
            <p:nvSpPr>
              <p:cNvPr id="42" name="TextovéPole 41"/>
              <p:cNvSpPr txBox="1">
                <a:spLocks noChangeAspect="1"/>
              </p:cNvSpPr>
              <p:nvPr/>
            </p:nvSpPr>
            <p:spPr>
              <a:xfrm>
                <a:off x="6381503" y="5080515"/>
                <a:ext cx="864000" cy="864000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>
                <a:noAutofit/>
              </a:bodyPr>
              <a:lstStyle/>
              <a:p>
                <a:r>
                  <a:rPr lang="cs-CZ" sz="3600" dirty="0" smtClean="0">
                    <a:latin typeface="Arial Black" pitchFamily="34" charset="0"/>
                  </a:rPr>
                  <a:t>K</a:t>
                </a:r>
                <a:endParaRPr lang="cs-CZ" sz="3600" dirty="0">
                  <a:latin typeface="Arial Black" pitchFamily="34" charset="0"/>
                </a:endParaRPr>
              </a:p>
            </p:txBody>
          </p:sp>
          <p:sp>
            <p:nvSpPr>
              <p:cNvPr id="43" name="TextovéPole 42"/>
              <p:cNvSpPr txBox="1">
                <a:spLocks noChangeAspect="1"/>
              </p:cNvSpPr>
              <p:nvPr/>
            </p:nvSpPr>
            <p:spPr>
              <a:xfrm>
                <a:off x="7245503" y="5080515"/>
                <a:ext cx="864000" cy="864000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>
                <a:noAutofit/>
              </a:bodyPr>
              <a:lstStyle/>
              <a:p>
                <a:r>
                  <a:rPr lang="cs-CZ" sz="3600" dirty="0" smtClean="0">
                    <a:latin typeface="Arial Black" pitchFamily="34" charset="0"/>
                  </a:rPr>
                  <a:t>A</a:t>
                </a:r>
                <a:endParaRPr lang="cs-CZ" sz="3600" dirty="0">
                  <a:latin typeface="Arial Black" pitchFamily="34" charset="0"/>
                </a:endParaRPr>
              </a:p>
            </p:txBody>
          </p:sp>
        </p:grpSp>
        <p:sp>
          <p:nvSpPr>
            <p:cNvPr id="54" name="TextovéPole 53"/>
            <p:cNvSpPr txBox="1"/>
            <p:nvPr/>
          </p:nvSpPr>
          <p:spPr>
            <a:xfrm>
              <a:off x="395536" y="411981"/>
              <a:ext cx="62370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1</a:t>
              </a:r>
              <a:r>
                <a:rPr lang="cs-CZ" dirty="0" smtClean="0"/>
                <a:t>.</a:t>
              </a:r>
              <a:endParaRPr lang="cs-CZ" dirty="0"/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1704376" y="1075975"/>
              <a:ext cx="51267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2.</a:t>
              </a:r>
              <a:endParaRPr lang="cs-CZ" sz="2400" dirty="0"/>
            </a:p>
          </p:txBody>
        </p:sp>
        <p:sp>
          <p:nvSpPr>
            <p:cNvPr id="56" name="TextovéPole 55"/>
            <p:cNvSpPr txBox="1"/>
            <p:nvPr/>
          </p:nvSpPr>
          <p:spPr>
            <a:xfrm>
              <a:off x="1704376" y="2361635"/>
              <a:ext cx="51267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/>
                <a:t>4</a:t>
              </a:r>
              <a:r>
                <a:rPr lang="cs-CZ" sz="2400" dirty="0" smtClean="0"/>
                <a:t>.</a:t>
              </a:r>
              <a:endParaRPr lang="cs-CZ" sz="2400" dirty="0"/>
            </a:p>
          </p:txBody>
        </p:sp>
        <p:sp>
          <p:nvSpPr>
            <p:cNvPr id="57" name="TextovéPole 56"/>
            <p:cNvSpPr txBox="1"/>
            <p:nvPr/>
          </p:nvSpPr>
          <p:spPr>
            <a:xfrm>
              <a:off x="2323259" y="1720112"/>
              <a:ext cx="51267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3.</a:t>
              </a:r>
              <a:endParaRPr lang="cs-CZ" sz="2400" dirty="0"/>
            </a:p>
          </p:txBody>
        </p:sp>
        <p:sp>
          <p:nvSpPr>
            <p:cNvPr id="58" name="TextovéPole 57"/>
            <p:cNvSpPr txBox="1"/>
            <p:nvPr/>
          </p:nvSpPr>
          <p:spPr>
            <a:xfrm>
              <a:off x="1366911" y="3046575"/>
              <a:ext cx="51267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5.</a:t>
              </a:r>
              <a:endParaRPr lang="cs-CZ" sz="2400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42084755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>
            <a:grpSpLocks noChangeAspect="1"/>
          </p:cNvGrpSpPr>
          <p:nvPr/>
        </p:nvGrpSpPr>
        <p:grpSpPr>
          <a:xfrm>
            <a:off x="683568" y="1611720"/>
            <a:ext cx="7839307" cy="3460874"/>
            <a:chOff x="1187624" y="1628800"/>
            <a:chExt cx="9547233" cy="4315715"/>
          </a:xfrm>
        </p:grpSpPr>
        <p:sp>
          <p:nvSpPr>
            <p:cNvPr id="5" name="TextovéPole 4"/>
            <p:cNvSpPr txBox="1">
              <a:spLocks noChangeAspect="1"/>
            </p:cNvSpPr>
            <p:nvPr/>
          </p:nvSpPr>
          <p:spPr>
            <a:xfrm>
              <a:off x="1187624" y="1628800"/>
              <a:ext cx="864000" cy="8640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>
              <a:noAutofit/>
            </a:bodyPr>
            <a:lstStyle/>
            <a:p>
              <a:r>
                <a:rPr lang="cs-CZ" sz="3600" dirty="0" smtClean="0">
                  <a:latin typeface="Arial Black" pitchFamily="34" charset="0"/>
                </a:rPr>
                <a:t>T</a:t>
              </a:r>
              <a:endParaRPr lang="cs-CZ" sz="3600" dirty="0">
                <a:latin typeface="Arial Black" pitchFamily="34" charset="0"/>
              </a:endParaRPr>
            </a:p>
          </p:txBody>
        </p:sp>
        <p:sp>
          <p:nvSpPr>
            <p:cNvPr id="6" name="TextovéPole 5"/>
            <p:cNvSpPr txBox="1">
              <a:spLocks noChangeAspect="1"/>
            </p:cNvSpPr>
            <p:nvPr/>
          </p:nvSpPr>
          <p:spPr>
            <a:xfrm>
              <a:off x="2051624" y="1628800"/>
              <a:ext cx="864000" cy="8640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>
              <a:noAutofit/>
            </a:bodyPr>
            <a:lstStyle/>
            <a:p>
              <a:r>
                <a:rPr lang="cs-CZ" sz="3600" dirty="0" smtClean="0">
                  <a:latin typeface="Arial Black" pitchFamily="34" charset="0"/>
                </a:rPr>
                <a:t>E</a:t>
              </a:r>
              <a:endParaRPr lang="cs-CZ" sz="3600" dirty="0">
                <a:latin typeface="Arial Black" pitchFamily="34" charset="0"/>
              </a:endParaRPr>
            </a:p>
          </p:txBody>
        </p:sp>
        <p:sp>
          <p:nvSpPr>
            <p:cNvPr id="7" name="TextovéPole 6"/>
            <p:cNvSpPr txBox="1">
              <a:spLocks noChangeAspect="1"/>
            </p:cNvSpPr>
            <p:nvPr/>
          </p:nvSpPr>
          <p:spPr>
            <a:xfrm>
              <a:off x="2915624" y="1628800"/>
              <a:ext cx="864000" cy="8640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>
              <a:noAutofit/>
            </a:bodyPr>
            <a:lstStyle/>
            <a:p>
              <a:r>
                <a:rPr lang="cs-CZ" sz="3600" dirty="0" smtClean="0">
                  <a:latin typeface="Arial Black" pitchFamily="34" charset="0"/>
                </a:rPr>
                <a:t>P</a:t>
              </a:r>
              <a:endParaRPr lang="cs-CZ" sz="3600" dirty="0">
                <a:latin typeface="Arial Black" pitchFamily="34" charset="0"/>
              </a:endParaRPr>
            </a:p>
          </p:txBody>
        </p:sp>
        <p:sp>
          <p:nvSpPr>
            <p:cNvPr id="8" name="TextovéPole 7"/>
            <p:cNvSpPr txBox="1">
              <a:spLocks noChangeAspect="1"/>
            </p:cNvSpPr>
            <p:nvPr/>
          </p:nvSpPr>
          <p:spPr>
            <a:xfrm>
              <a:off x="3779624" y="1628800"/>
              <a:ext cx="864000" cy="8640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>
              <a:noAutofit/>
            </a:bodyPr>
            <a:lstStyle/>
            <a:p>
              <a:endParaRPr lang="cs-CZ" sz="3600" dirty="0">
                <a:latin typeface="Arial Black" pitchFamily="34" charset="0"/>
              </a:endParaRPr>
            </a:p>
          </p:txBody>
        </p:sp>
        <p:sp>
          <p:nvSpPr>
            <p:cNvPr id="9" name="TextovéPole 8"/>
            <p:cNvSpPr txBox="1">
              <a:spLocks noChangeAspect="1"/>
            </p:cNvSpPr>
            <p:nvPr/>
          </p:nvSpPr>
          <p:spPr>
            <a:xfrm>
              <a:off x="4643624" y="1628800"/>
              <a:ext cx="864000" cy="8640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>
              <a:noAutofit/>
            </a:bodyPr>
            <a:lstStyle/>
            <a:p>
              <a:r>
                <a:rPr lang="cs-CZ" sz="3600" dirty="0" smtClean="0">
                  <a:latin typeface="Arial Black" pitchFamily="34" charset="0"/>
                </a:rPr>
                <a:t>O</a:t>
              </a:r>
              <a:endParaRPr lang="cs-CZ" sz="3600" dirty="0">
                <a:latin typeface="Arial Black" pitchFamily="34" charset="0"/>
              </a:endParaRPr>
            </a:p>
          </p:txBody>
        </p:sp>
        <p:sp>
          <p:nvSpPr>
            <p:cNvPr id="10" name="TextovéPole 9"/>
            <p:cNvSpPr txBox="1">
              <a:spLocks noChangeAspect="1"/>
            </p:cNvSpPr>
            <p:nvPr/>
          </p:nvSpPr>
          <p:spPr>
            <a:xfrm>
              <a:off x="5507624" y="1628800"/>
              <a:ext cx="864000" cy="8640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>
              <a:noAutofit/>
            </a:bodyPr>
            <a:lstStyle/>
            <a:p>
              <a:r>
                <a:rPr lang="cs-CZ" sz="3600" dirty="0" smtClean="0">
                  <a:latin typeface="Arial Black" pitchFamily="34" charset="0"/>
                </a:rPr>
                <a:t>M</a:t>
              </a:r>
              <a:endParaRPr lang="cs-CZ" sz="3600" dirty="0">
                <a:latin typeface="Arial Black" pitchFamily="34" charset="0"/>
              </a:endParaRPr>
            </a:p>
          </p:txBody>
        </p:sp>
        <p:sp>
          <p:nvSpPr>
            <p:cNvPr id="11" name="TextovéPole 10"/>
            <p:cNvSpPr txBox="1">
              <a:spLocks noChangeAspect="1"/>
            </p:cNvSpPr>
            <p:nvPr/>
          </p:nvSpPr>
          <p:spPr>
            <a:xfrm>
              <a:off x="6381503" y="1628800"/>
              <a:ext cx="864000" cy="8640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>
              <a:noAutofit/>
            </a:bodyPr>
            <a:lstStyle/>
            <a:p>
              <a:r>
                <a:rPr lang="cs-CZ" sz="3600" dirty="0" smtClean="0">
                  <a:latin typeface="Arial Black" pitchFamily="34" charset="0"/>
                </a:rPr>
                <a:t>Ě</a:t>
              </a:r>
              <a:endParaRPr lang="cs-CZ" sz="3600" dirty="0">
                <a:latin typeface="Arial Black" pitchFamily="34" charset="0"/>
              </a:endParaRPr>
            </a:p>
          </p:txBody>
        </p:sp>
        <p:sp>
          <p:nvSpPr>
            <p:cNvPr id="12" name="TextovéPole 11"/>
            <p:cNvSpPr txBox="1">
              <a:spLocks noChangeAspect="1"/>
            </p:cNvSpPr>
            <p:nvPr/>
          </p:nvSpPr>
          <p:spPr>
            <a:xfrm>
              <a:off x="7245503" y="1628800"/>
              <a:ext cx="864000" cy="8640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>
              <a:noAutofit/>
            </a:bodyPr>
            <a:lstStyle/>
            <a:p>
              <a:endParaRPr lang="cs-CZ" sz="3600" dirty="0">
                <a:latin typeface="Arial Black" pitchFamily="34" charset="0"/>
              </a:endParaRPr>
            </a:p>
          </p:txBody>
        </p:sp>
        <p:sp>
          <p:nvSpPr>
            <p:cNvPr id="13" name="TextovéPole 12"/>
            <p:cNvSpPr txBox="1">
              <a:spLocks noChangeAspect="1"/>
            </p:cNvSpPr>
            <p:nvPr/>
          </p:nvSpPr>
          <p:spPr>
            <a:xfrm>
              <a:off x="3779624" y="1639127"/>
              <a:ext cx="864000" cy="864000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noAutofit/>
            </a:bodyPr>
            <a:lstStyle/>
            <a:p>
              <a:r>
                <a:rPr lang="cs-CZ" sz="3600" dirty="0" smtClean="0">
                  <a:latin typeface="Arial Black" pitchFamily="34" charset="0"/>
                </a:rPr>
                <a:t>L</a:t>
              </a:r>
              <a:endParaRPr lang="cs-CZ" sz="3600" dirty="0">
                <a:latin typeface="Arial Black" pitchFamily="34" charset="0"/>
              </a:endParaRPr>
            </a:p>
          </p:txBody>
        </p:sp>
        <p:sp>
          <p:nvSpPr>
            <p:cNvPr id="14" name="TextovéPole 13"/>
            <p:cNvSpPr txBox="1">
              <a:spLocks noChangeAspect="1"/>
            </p:cNvSpPr>
            <p:nvPr/>
          </p:nvSpPr>
          <p:spPr>
            <a:xfrm>
              <a:off x="7245503" y="1639127"/>
              <a:ext cx="864000" cy="8640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>
              <a:noAutofit/>
            </a:bodyPr>
            <a:lstStyle/>
            <a:p>
              <a:r>
                <a:rPr lang="cs-CZ" sz="3600" dirty="0" smtClean="0">
                  <a:latin typeface="Arial Black" pitchFamily="34" charset="0"/>
                </a:rPr>
                <a:t>R</a:t>
              </a:r>
              <a:endParaRPr lang="cs-CZ" sz="3600" dirty="0">
                <a:latin typeface="Arial Black" pitchFamily="34" charset="0"/>
              </a:endParaRPr>
            </a:p>
          </p:txBody>
        </p:sp>
        <p:sp>
          <p:nvSpPr>
            <p:cNvPr id="15" name="TextovéPole 14"/>
            <p:cNvSpPr txBox="1">
              <a:spLocks noChangeAspect="1"/>
            </p:cNvSpPr>
            <p:nvPr/>
          </p:nvSpPr>
          <p:spPr>
            <a:xfrm>
              <a:off x="3779624" y="2503127"/>
              <a:ext cx="864000" cy="864000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noAutofit/>
            </a:bodyPr>
            <a:lstStyle/>
            <a:p>
              <a:r>
                <a:rPr lang="cs-CZ" sz="3600" dirty="0" smtClean="0">
                  <a:latin typeface="Arial Black" pitchFamily="34" charset="0"/>
                </a:rPr>
                <a:t>É</a:t>
              </a:r>
              <a:endParaRPr lang="cs-CZ" sz="3600" dirty="0">
                <a:latin typeface="Arial Black" pitchFamily="34" charset="0"/>
              </a:endParaRPr>
            </a:p>
          </p:txBody>
        </p:sp>
        <p:sp>
          <p:nvSpPr>
            <p:cNvPr id="16" name="TextovéPole 15"/>
            <p:cNvSpPr txBox="1">
              <a:spLocks noChangeAspect="1"/>
            </p:cNvSpPr>
            <p:nvPr/>
          </p:nvSpPr>
          <p:spPr>
            <a:xfrm>
              <a:off x="3779624" y="3351236"/>
              <a:ext cx="864000" cy="864000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noAutofit/>
            </a:bodyPr>
            <a:lstStyle/>
            <a:p>
              <a:r>
                <a:rPr lang="cs-CZ" sz="3600" dirty="0" smtClean="0">
                  <a:latin typeface="Arial Black" pitchFamily="34" charset="0"/>
                </a:rPr>
                <a:t>K</a:t>
              </a:r>
              <a:endParaRPr lang="cs-CZ" sz="3600" dirty="0">
                <a:latin typeface="Arial Black" pitchFamily="34" charset="0"/>
              </a:endParaRPr>
            </a:p>
          </p:txBody>
        </p:sp>
        <p:sp>
          <p:nvSpPr>
            <p:cNvPr id="17" name="TextovéPole 16"/>
            <p:cNvSpPr txBox="1">
              <a:spLocks noChangeAspect="1"/>
            </p:cNvSpPr>
            <p:nvPr/>
          </p:nvSpPr>
          <p:spPr>
            <a:xfrm>
              <a:off x="3779624" y="4216515"/>
              <a:ext cx="864000" cy="864000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noAutofit/>
            </a:bodyPr>
            <a:lstStyle/>
            <a:p>
              <a:r>
                <a:rPr lang="cs-CZ" sz="3600" dirty="0" smtClean="0">
                  <a:latin typeface="Arial Black" pitchFamily="34" charset="0"/>
                </a:rPr>
                <a:t>A</a:t>
              </a:r>
              <a:endParaRPr lang="cs-CZ" sz="3600" dirty="0">
                <a:latin typeface="Arial Black" pitchFamily="34" charset="0"/>
              </a:endParaRPr>
            </a:p>
          </p:txBody>
        </p:sp>
        <p:sp>
          <p:nvSpPr>
            <p:cNvPr id="18" name="TextovéPole 17"/>
            <p:cNvSpPr txBox="1">
              <a:spLocks noChangeAspect="1"/>
            </p:cNvSpPr>
            <p:nvPr/>
          </p:nvSpPr>
          <p:spPr>
            <a:xfrm>
              <a:off x="3779624" y="5080515"/>
              <a:ext cx="864000" cy="8640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>
              <a:noAutofit/>
            </a:bodyPr>
            <a:lstStyle/>
            <a:p>
              <a:endParaRPr lang="cs-CZ" sz="3600" dirty="0">
                <a:latin typeface="Arial Black" pitchFamily="34" charset="0"/>
              </a:endParaRPr>
            </a:p>
          </p:txBody>
        </p:sp>
        <p:sp>
          <p:nvSpPr>
            <p:cNvPr id="19" name="TextovéPole 18"/>
            <p:cNvSpPr txBox="1">
              <a:spLocks noChangeAspect="1"/>
            </p:cNvSpPr>
            <p:nvPr/>
          </p:nvSpPr>
          <p:spPr>
            <a:xfrm>
              <a:off x="2927741" y="2503127"/>
              <a:ext cx="864000" cy="8640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>
              <a:noAutofit/>
            </a:bodyPr>
            <a:lstStyle/>
            <a:p>
              <a:r>
                <a:rPr lang="cs-CZ" sz="3600" dirty="0" smtClean="0">
                  <a:latin typeface="Arial Black" pitchFamily="34" charset="0"/>
                </a:rPr>
                <a:t>L	</a:t>
              </a:r>
              <a:endParaRPr lang="cs-CZ" sz="3600" dirty="0">
                <a:latin typeface="Arial Black" pitchFamily="34" charset="0"/>
              </a:endParaRPr>
            </a:p>
          </p:txBody>
        </p:sp>
        <p:sp>
          <p:nvSpPr>
            <p:cNvPr id="20" name="TextovéPole 19"/>
            <p:cNvSpPr txBox="1">
              <a:spLocks noChangeAspect="1"/>
            </p:cNvSpPr>
            <p:nvPr/>
          </p:nvSpPr>
          <p:spPr>
            <a:xfrm>
              <a:off x="4643466" y="2503127"/>
              <a:ext cx="864000" cy="8640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>
              <a:noAutofit/>
            </a:bodyPr>
            <a:lstStyle/>
            <a:p>
              <a:r>
                <a:rPr lang="cs-CZ" sz="3600" dirty="0" smtClean="0">
                  <a:latin typeface="Arial Black" pitchFamily="34" charset="0"/>
                </a:rPr>
                <a:t>K</a:t>
              </a:r>
              <a:endParaRPr lang="cs-CZ" sz="3600" dirty="0">
                <a:latin typeface="Arial Black" pitchFamily="34" charset="0"/>
              </a:endParaRPr>
            </a:p>
          </p:txBody>
        </p:sp>
        <p:sp>
          <p:nvSpPr>
            <p:cNvPr id="21" name="TextovéPole 20"/>
            <p:cNvSpPr txBox="1">
              <a:spLocks noChangeAspect="1"/>
            </p:cNvSpPr>
            <p:nvPr/>
          </p:nvSpPr>
          <p:spPr>
            <a:xfrm>
              <a:off x="4643624" y="3351236"/>
              <a:ext cx="864000" cy="8640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>
              <a:noAutofit/>
            </a:bodyPr>
            <a:lstStyle/>
            <a:p>
              <a:r>
                <a:rPr lang="cs-CZ" sz="3600" dirty="0" smtClean="0">
                  <a:latin typeface="Arial Black" pitchFamily="34" charset="0"/>
                </a:rPr>
                <a:t>A</a:t>
              </a:r>
              <a:endParaRPr lang="cs-CZ" sz="3600" dirty="0">
                <a:latin typeface="Arial Black" pitchFamily="34" charset="0"/>
              </a:endParaRPr>
            </a:p>
          </p:txBody>
        </p:sp>
        <p:sp>
          <p:nvSpPr>
            <p:cNvPr id="22" name="TextovéPole 21"/>
            <p:cNvSpPr txBox="1">
              <a:spLocks noChangeAspect="1"/>
            </p:cNvSpPr>
            <p:nvPr/>
          </p:nvSpPr>
          <p:spPr>
            <a:xfrm>
              <a:off x="5517503" y="3351236"/>
              <a:ext cx="864000" cy="8640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>
              <a:noAutofit/>
            </a:bodyPr>
            <a:lstStyle/>
            <a:p>
              <a:r>
                <a:rPr lang="cs-CZ" sz="3600" dirty="0" smtClean="0">
                  <a:latin typeface="Arial Black" pitchFamily="34" charset="0"/>
                </a:rPr>
                <a:t>P</a:t>
              </a:r>
              <a:endParaRPr lang="cs-CZ" sz="3600" dirty="0">
                <a:latin typeface="Arial Black" pitchFamily="34" charset="0"/>
              </a:endParaRPr>
            </a:p>
          </p:txBody>
        </p:sp>
        <p:sp>
          <p:nvSpPr>
            <p:cNvPr id="23" name="TextovéPole 22"/>
            <p:cNvSpPr txBox="1">
              <a:spLocks noChangeAspect="1"/>
            </p:cNvSpPr>
            <p:nvPr/>
          </p:nvSpPr>
          <p:spPr>
            <a:xfrm>
              <a:off x="6381503" y="3351236"/>
              <a:ext cx="864000" cy="8640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>
              <a:noAutofit/>
            </a:bodyPr>
            <a:lstStyle/>
            <a:p>
              <a:r>
                <a:rPr lang="cs-CZ" sz="3600" dirty="0" smtClean="0">
                  <a:latin typeface="Arial Black" pitchFamily="34" charset="0"/>
                </a:rPr>
                <a:t>E</a:t>
              </a:r>
              <a:endParaRPr lang="cs-CZ" sz="3600" dirty="0">
                <a:latin typeface="Arial Black" pitchFamily="34" charset="0"/>
              </a:endParaRPr>
            </a:p>
          </p:txBody>
        </p:sp>
        <p:sp>
          <p:nvSpPr>
            <p:cNvPr id="24" name="TextovéPole 23"/>
            <p:cNvSpPr txBox="1">
              <a:spLocks noChangeAspect="1"/>
            </p:cNvSpPr>
            <p:nvPr/>
          </p:nvSpPr>
          <p:spPr>
            <a:xfrm>
              <a:off x="7245503" y="3351236"/>
              <a:ext cx="864000" cy="8640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>
              <a:noAutofit/>
            </a:bodyPr>
            <a:lstStyle/>
            <a:p>
              <a:r>
                <a:rPr lang="cs-CZ" sz="3600" dirty="0" smtClean="0">
                  <a:latin typeface="Arial Black" pitchFamily="34" charset="0"/>
                </a:rPr>
                <a:t>S</a:t>
              </a:r>
              <a:endParaRPr lang="cs-CZ" sz="3600" dirty="0">
                <a:latin typeface="Arial Black" pitchFamily="34" charset="0"/>
              </a:endParaRPr>
            </a:p>
          </p:txBody>
        </p:sp>
        <p:sp>
          <p:nvSpPr>
            <p:cNvPr id="25" name="TextovéPole 24"/>
            <p:cNvSpPr txBox="1">
              <a:spLocks noChangeAspect="1"/>
            </p:cNvSpPr>
            <p:nvPr/>
          </p:nvSpPr>
          <p:spPr>
            <a:xfrm>
              <a:off x="8109503" y="3351236"/>
              <a:ext cx="864000" cy="8640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>
              <a:noAutofit/>
            </a:bodyPr>
            <a:lstStyle/>
            <a:p>
              <a:r>
                <a:rPr lang="cs-CZ" sz="3600" dirty="0" smtClean="0">
                  <a:latin typeface="Arial Black" pitchFamily="34" charset="0"/>
                </a:rPr>
                <a:t>N</a:t>
              </a:r>
              <a:endParaRPr lang="cs-CZ" sz="3600" dirty="0">
                <a:latin typeface="Arial Black" pitchFamily="34" charset="0"/>
              </a:endParaRPr>
            </a:p>
          </p:txBody>
        </p:sp>
        <p:sp>
          <p:nvSpPr>
            <p:cNvPr id="26" name="TextovéPole 25"/>
            <p:cNvSpPr txBox="1">
              <a:spLocks noChangeAspect="1"/>
            </p:cNvSpPr>
            <p:nvPr/>
          </p:nvSpPr>
          <p:spPr>
            <a:xfrm>
              <a:off x="9004901" y="3351236"/>
              <a:ext cx="864000" cy="8640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>
              <a:noAutofit/>
            </a:bodyPr>
            <a:lstStyle/>
            <a:p>
              <a:r>
                <a:rPr lang="cs-CZ" sz="3600" dirty="0" smtClean="0">
                  <a:latin typeface="Arial Black" pitchFamily="34" charset="0"/>
                </a:rPr>
                <a:t>Í</a:t>
              </a:r>
              <a:endParaRPr lang="cs-CZ" sz="3600" dirty="0">
                <a:latin typeface="Arial Black" pitchFamily="34" charset="0"/>
              </a:endParaRPr>
            </a:p>
          </p:txBody>
        </p:sp>
        <p:sp>
          <p:nvSpPr>
            <p:cNvPr id="27" name="TextovéPole 26"/>
            <p:cNvSpPr txBox="1">
              <a:spLocks noChangeAspect="1"/>
            </p:cNvSpPr>
            <p:nvPr/>
          </p:nvSpPr>
          <p:spPr>
            <a:xfrm>
              <a:off x="9870857" y="3367127"/>
              <a:ext cx="864000" cy="8640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>
              <a:noAutofit/>
            </a:bodyPr>
            <a:lstStyle/>
            <a:p>
              <a:r>
                <a:rPr lang="cs-CZ" sz="3600" dirty="0" smtClean="0">
                  <a:latin typeface="Arial Black" pitchFamily="34" charset="0"/>
                </a:rPr>
                <a:t>K</a:t>
              </a:r>
              <a:endParaRPr lang="cs-CZ" sz="3600" dirty="0">
                <a:latin typeface="Arial Black" pitchFamily="34" charset="0"/>
              </a:endParaRPr>
            </a:p>
          </p:txBody>
        </p:sp>
        <p:sp>
          <p:nvSpPr>
            <p:cNvPr id="28" name="TextovéPole 27"/>
            <p:cNvSpPr txBox="1">
              <a:spLocks noChangeAspect="1"/>
            </p:cNvSpPr>
            <p:nvPr/>
          </p:nvSpPr>
          <p:spPr>
            <a:xfrm>
              <a:off x="4653503" y="4216515"/>
              <a:ext cx="864000" cy="8640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>
              <a:noAutofit/>
            </a:bodyPr>
            <a:lstStyle/>
            <a:p>
              <a:r>
                <a:rPr lang="cs-CZ" sz="3600" dirty="0" smtClean="0">
                  <a:latin typeface="Arial Black" pitchFamily="34" charset="0"/>
                </a:rPr>
                <a:t>J</a:t>
              </a:r>
              <a:endParaRPr lang="cs-CZ" sz="3600" dirty="0">
                <a:latin typeface="Arial Black" pitchFamily="34" charset="0"/>
              </a:endParaRPr>
            </a:p>
          </p:txBody>
        </p:sp>
        <p:sp>
          <p:nvSpPr>
            <p:cNvPr id="30" name="TextovéPole 29"/>
            <p:cNvSpPr txBox="1">
              <a:spLocks noChangeAspect="1"/>
            </p:cNvSpPr>
            <p:nvPr/>
          </p:nvSpPr>
          <p:spPr>
            <a:xfrm>
              <a:off x="2919568" y="4216515"/>
              <a:ext cx="864000" cy="8640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>
              <a:noAutofit/>
            </a:bodyPr>
            <a:lstStyle/>
            <a:p>
              <a:endParaRPr lang="cs-CZ" sz="3600" dirty="0">
                <a:latin typeface="Arial Black" pitchFamily="34" charset="0"/>
              </a:endParaRPr>
            </a:p>
          </p:txBody>
        </p:sp>
        <p:sp>
          <p:nvSpPr>
            <p:cNvPr id="31" name="TextovéPole 30"/>
            <p:cNvSpPr txBox="1">
              <a:spLocks noChangeAspect="1"/>
            </p:cNvSpPr>
            <p:nvPr/>
          </p:nvSpPr>
          <p:spPr>
            <a:xfrm>
              <a:off x="3789503" y="5080515"/>
              <a:ext cx="864000" cy="864000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noAutofit/>
            </a:bodyPr>
            <a:lstStyle/>
            <a:p>
              <a:r>
                <a:rPr lang="cs-CZ" sz="3600" dirty="0" smtClean="0">
                  <a:latin typeface="Arial Black" pitchFamily="34" charset="0"/>
                </a:rPr>
                <a:t>Ř	</a:t>
              </a:r>
              <a:endParaRPr lang="cs-CZ" sz="3600" dirty="0">
                <a:latin typeface="Arial Black" pitchFamily="34" charset="0"/>
              </a:endParaRPr>
            </a:p>
          </p:txBody>
        </p:sp>
        <p:sp>
          <p:nvSpPr>
            <p:cNvPr id="32" name="TextovéPole 31"/>
            <p:cNvSpPr txBox="1">
              <a:spLocks noChangeAspect="1"/>
            </p:cNvSpPr>
            <p:nvPr/>
          </p:nvSpPr>
          <p:spPr>
            <a:xfrm>
              <a:off x="2929447" y="4216515"/>
              <a:ext cx="864000" cy="8640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>
              <a:noAutofit/>
            </a:bodyPr>
            <a:lstStyle/>
            <a:p>
              <a:r>
                <a:rPr lang="cs-CZ" sz="3600" dirty="0" smtClean="0">
                  <a:latin typeface="Arial Black" pitchFamily="34" charset="0"/>
                </a:rPr>
                <a:t>Č</a:t>
              </a:r>
              <a:endParaRPr lang="cs-CZ" sz="3600" dirty="0">
                <a:latin typeface="Arial Black" pitchFamily="34" charset="0"/>
              </a:endParaRPr>
            </a:p>
          </p:txBody>
        </p:sp>
        <p:sp>
          <p:nvSpPr>
            <p:cNvPr id="33" name="TextovéPole 32"/>
            <p:cNvSpPr txBox="1">
              <a:spLocks noChangeAspect="1"/>
            </p:cNvSpPr>
            <p:nvPr/>
          </p:nvSpPr>
          <p:spPr>
            <a:xfrm>
              <a:off x="2483623" y="5080515"/>
              <a:ext cx="1299945" cy="8640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>
              <a:noAutofit/>
            </a:bodyPr>
            <a:lstStyle/>
            <a:p>
              <a:r>
                <a:rPr lang="cs-CZ" sz="3600" dirty="0" smtClean="0">
                  <a:latin typeface="Arial Black" pitchFamily="34" charset="0"/>
                </a:rPr>
                <a:t>CH</a:t>
              </a:r>
              <a:endParaRPr lang="cs-CZ" sz="3600" dirty="0">
                <a:latin typeface="Arial Black" pitchFamily="34" charset="0"/>
              </a:endParaRPr>
            </a:p>
          </p:txBody>
        </p:sp>
        <p:sp>
          <p:nvSpPr>
            <p:cNvPr id="34" name="TextovéPole 33"/>
            <p:cNvSpPr txBox="1">
              <a:spLocks noChangeAspect="1"/>
            </p:cNvSpPr>
            <p:nvPr/>
          </p:nvSpPr>
          <p:spPr>
            <a:xfrm>
              <a:off x="4653503" y="5080515"/>
              <a:ext cx="864000" cy="8640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>
              <a:noAutofit/>
            </a:bodyPr>
            <a:lstStyle/>
            <a:p>
              <a:r>
                <a:rPr lang="cs-CZ" sz="3600" dirty="0" smtClean="0">
                  <a:latin typeface="Arial Black" pitchFamily="34" charset="0"/>
                </a:rPr>
                <a:t>I	</a:t>
              </a:r>
              <a:endParaRPr lang="cs-CZ" sz="3600" dirty="0">
                <a:latin typeface="Arial Black" pitchFamily="34" charset="0"/>
              </a:endParaRPr>
            </a:p>
          </p:txBody>
        </p:sp>
        <p:sp>
          <p:nvSpPr>
            <p:cNvPr id="35" name="TextovéPole 34"/>
            <p:cNvSpPr txBox="1">
              <a:spLocks noChangeAspect="1"/>
            </p:cNvSpPr>
            <p:nvPr/>
          </p:nvSpPr>
          <p:spPr>
            <a:xfrm>
              <a:off x="5507624" y="5080515"/>
              <a:ext cx="864000" cy="8640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>
              <a:noAutofit/>
            </a:bodyPr>
            <a:lstStyle/>
            <a:p>
              <a:r>
                <a:rPr lang="cs-CZ" sz="3600" dirty="0" smtClean="0">
                  <a:latin typeface="Arial Black" pitchFamily="34" charset="0"/>
                </a:rPr>
                <a:t>P</a:t>
              </a:r>
              <a:endParaRPr lang="cs-CZ" sz="3600" dirty="0">
                <a:latin typeface="Arial Black" pitchFamily="34" charset="0"/>
              </a:endParaRPr>
            </a:p>
          </p:txBody>
        </p:sp>
        <p:sp>
          <p:nvSpPr>
            <p:cNvPr id="36" name="TextovéPole 35"/>
            <p:cNvSpPr txBox="1">
              <a:spLocks noChangeAspect="1"/>
            </p:cNvSpPr>
            <p:nvPr/>
          </p:nvSpPr>
          <p:spPr>
            <a:xfrm>
              <a:off x="6381503" y="5080515"/>
              <a:ext cx="864000" cy="8640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>
              <a:noAutofit/>
            </a:bodyPr>
            <a:lstStyle/>
            <a:p>
              <a:r>
                <a:rPr lang="cs-CZ" sz="3600" dirty="0" smtClean="0">
                  <a:latin typeface="Arial Black" pitchFamily="34" charset="0"/>
                </a:rPr>
                <a:t>K</a:t>
              </a:r>
              <a:endParaRPr lang="cs-CZ" sz="3600" dirty="0">
                <a:latin typeface="Arial Black" pitchFamily="34" charset="0"/>
              </a:endParaRPr>
            </a:p>
          </p:txBody>
        </p:sp>
        <p:sp>
          <p:nvSpPr>
            <p:cNvPr id="37" name="TextovéPole 36"/>
            <p:cNvSpPr txBox="1">
              <a:spLocks noChangeAspect="1"/>
            </p:cNvSpPr>
            <p:nvPr/>
          </p:nvSpPr>
          <p:spPr>
            <a:xfrm>
              <a:off x="7245503" y="5080515"/>
              <a:ext cx="864000" cy="8640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>
              <a:noAutofit/>
            </a:bodyPr>
            <a:lstStyle/>
            <a:p>
              <a:r>
                <a:rPr lang="cs-CZ" sz="3600" dirty="0" smtClean="0">
                  <a:latin typeface="Arial Black" pitchFamily="34" charset="0"/>
                </a:rPr>
                <a:t>A</a:t>
              </a:r>
              <a:endParaRPr lang="cs-CZ" sz="3600" dirty="0">
                <a:latin typeface="Arial Black" pitchFamily="34" charset="0"/>
              </a:endParaRPr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1496960" y="503094"/>
            <a:ext cx="61770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Správné řešení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0491171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Zdroje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Ilustrace: </a:t>
            </a:r>
            <a:r>
              <a:rPr lang="cs-CZ" dirty="0">
                <a:hlinkClick r:id="rId2"/>
              </a:rPr>
              <a:t>www.office.microsoft.com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TC010205351[[fn=Karnevalový motiv]]</Template>
  <TotalTime>314</TotalTime>
  <Words>311</Words>
  <Application>Microsoft Office PowerPoint</Application>
  <PresentationFormat>Předvádění na obrazovce (4:3)</PresentationFormat>
  <Paragraphs>100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Carnival</vt:lpstr>
      <vt:lpstr>Snímek 1</vt:lpstr>
      <vt:lpstr>Anotace</vt:lpstr>
      <vt:lpstr>běžné nemoci</vt:lpstr>
      <vt:lpstr>Chování v době nemoci</vt:lpstr>
      <vt:lpstr>zapamatuj si:</vt:lpstr>
      <vt:lpstr>Snímek 6</vt:lpstr>
      <vt:lpstr>Snímek 7</vt:lpstr>
      <vt:lpstr>Snímek 8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39</cp:revision>
  <dcterms:created xsi:type="dcterms:W3CDTF">2011-08-21T15:31:45Z</dcterms:created>
  <dcterms:modified xsi:type="dcterms:W3CDTF">2012-12-19T10:07:49Z</dcterms:modified>
</cp:coreProperties>
</file>