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 varScale="1">
        <p:scale>
          <a:sx n="105" d="100"/>
          <a:sy n="105" d="100"/>
        </p:scale>
        <p:origin x="-1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VY_52_INOVACE_1/27_Domácí 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Domácí zvířata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VY_52_INOVACE_1/27_Domácí zvířata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Domácí zvířata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168B47-88EB-4771-B480-A3A6C11D22FF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F919B-AB45-4FEF-B01D-3886EC1B44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4841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FF919B-AB45-4FEF-B01D-3886EC1B4407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637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0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03100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výuku předmětu Prvouka- I. Období na  základní škole praktické</a:t>
            </a:r>
          </a:p>
          <a:p>
            <a:r>
              <a:rPr lang="cs-CZ" dirty="0" smtClean="0"/>
              <a:t>Doba vzniku říjen 2011</a:t>
            </a:r>
          </a:p>
          <a:p>
            <a:r>
              <a:rPr lang="cs-CZ" dirty="0" smtClean="0"/>
              <a:t>Doba ověření 17.4.2012</a:t>
            </a:r>
          </a:p>
          <a:p>
            <a:r>
              <a:rPr lang="cs-CZ" dirty="0" smtClean="0"/>
              <a:t>Učitel pomocí obrázků ukáže žákům domácí zvířata, objasní užitek </a:t>
            </a:r>
            <a:r>
              <a:rPr lang="cs-CZ" dirty="0"/>
              <a:t>z</a:t>
            </a:r>
            <a:r>
              <a:rPr lang="cs-CZ" dirty="0" smtClean="0"/>
              <a:t> domácích zvířat.</a:t>
            </a:r>
          </a:p>
          <a:p>
            <a:r>
              <a:rPr lang="cs-CZ" dirty="0"/>
              <a:t>Ž</a:t>
            </a:r>
            <a:r>
              <a:rPr lang="cs-CZ" dirty="0" smtClean="0"/>
              <a:t>áci úkol splnili bez chyb.</a:t>
            </a:r>
          </a:p>
          <a:p>
            <a:r>
              <a:rPr lang="cs-CZ" dirty="0" smtClean="0"/>
              <a:t>Určeno pro procvičování učiva a práci </a:t>
            </a:r>
            <a:r>
              <a:rPr lang="cs-CZ" dirty="0" smtClean="0"/>
              <a:t>                    s </a:t>
            </a:r>
            <a:r>
              <a:rPr lang="cs-CZ" dirty="0" smtClean="0"/>
              <a:t>interaktivní tabulí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5606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Domácí zvířata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9446" y="774558"/>
            <a:ext cx="1695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pes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762908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kočka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64378" y="384188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ků</a:t>
            </a:r>
            <a:r>
              <a:rPr lang="cs-CZ" sz="2800" b="1" dirty="0"/>
              <a:t>ň</a:t>
            </a:r>
          </a:p>
        </p:txBody>
      </p:sp>
      <p:pic>
        <p:nvPicPr>
          <p:cNvPr id="1027" name="Picture 3" descr="C:\Users\filipkova\AppData\Local\Microsoft\Windows\Temporary Internet Files\Content.IE5\AM1I8PN9\MP9004018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500" y="12864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ilipkova\AppData\Local\Microsoft\Windows\Temporary Internet Files\Content.IE5\PVDWGXBS\MP9004007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2096" y="128647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lipkova\AppData\Local\Microsoft\Windows\Temporary Internet Files\Content.IE5\9XF0354V\MP9001813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3296" y="436510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495375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475656" y="2123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Domácí zvířata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81718" y="82789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koza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36246" y="39529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kráva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6486" y="82789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ovce</a:t>
            </a:r>
            <a:endParaRPr lang="cs-CZ" sz="2800" b="1" dirty="0"/>
          </a:p>
        </p:txBody>
      </p:sp>
      <p:pic>
        <p:nvPicPr>
          <p:cNvPr id="2050" name="Picture 2" descr="C:\Users\filipkova\AppData\Local\Microsoft\Windows\Temporary Internet Files\Content.IE5\S7687CZ2\MC900297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306" y="1249993"/>
            <a:ext cx="2590699" cy="2969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8586" y="4398607"/>
            <a:ext cx="3344200" cy="237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lipkova\AppData\Local\Microsoft\Windows\Temporary Internet Files\Content.IE5\EN3XUPCX\MC9002972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3994" y="1249993"/>
            <a:ext cx="2844443" cy="2608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23004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94829" y="3862041"/>
            <a:ext cx="13947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slepice 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7715" y="8795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kachn</a:t>
            </a:r>
            <a:r>
              <a:rPr lang="cs-CZ" sz="2800" b="1" dirty="0"/>
              <a:t>a</a:t>
            </a:r>
          </a:p>
        </p:txBody>
      </p:sp>
      <p:pic>
        <p:nvPicPr>
          <p:cNvPr id="3074" name="Picture 2" descr="C:\Users\filipkova\AppData\Local\Microsoft\Windows\Temporary Internet Files\Content.IE5\K0O7W0UI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88310"/>
            <a:ext cx="2238474" cy="279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lipkova\AppData\Local\Microsoft\Windows\Temporary Internet Files\Content.IE5\AM1I8PN9\MP9001804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380" y="4385261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475656" y="5606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Domácí zvířata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8" name="Picture 6" descr="C:\Users\filipkova\AppData\Local\Microsoft\Windows\Temporary Internet Files\Content.IE5\291C8WL8\MC9003323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382" y="1333769"/>
            <a:ext cx="3312368" cy="250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436942" y="3466899"/>
            <a:ext cx="1356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kohout</a:t>
            </a:r>
            <a:endParaRPr lang="cs-CZ" sz="2800" b="1" dirty="0"/>
          </a:p>
        </p:txBody>
      </p:sp>
      <p:pic>
        <p:nvPicPr>
          <p:cNvPr id="2050" name="Picture 2" descr="C:\Users\filipkova\AppData\Local\Microsoft\Windows\Temporary Internet Files\Content.IE5\AM1I8PN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57453"/>
            <a:ext cx="3332358" cy="2212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8306" y="79095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prase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397087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606"/>
            <a:ext cx="74168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Zakroužkuj domácí zvířata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filipkova\AppData\Local\Microsoft\Windows\Temporary Internet Files\Content.IE5\3EZ7U3R6\MP900180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4564"/>
            <a:ext cx="2793504" cy="183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ilipkova\AppData\Local\Microsoft\Windows\Temporary Internet Files\Content.IE5\AM1I8PN9\MP9004317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2473" y="4005064"/>
            <a:ext cx="2590152" cy="172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ilipkova\AppData\Local\Microsoft\Windows\Temporary Internet Files\Content.IE5\OONONC7B\MC9000304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53237"/>
            <a:ext cx="1403604" cy="207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filipkova\AppData\Local\Microsoft\Windows\Temporary Internet Files\Content.IE5\S3XT0Q42\MP900444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590" y="3003432"/>
            <a:ext cx="2234944" cy="293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filipkova\AppData\Local\Microsoft\Windows\Temporary Internet Files\Content.IE5\9U1WKR4H\MP9002622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84784"/>
            <a:ext cx="2332856" cy="231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filipkova\AppData\Local\Microsoft\Windows\Temporary Internet Files\Content.IE5\3EZ7U3R6\MP9001804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7747" y="4911847"/>
            <a:ext cx="2476872" cy="162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729155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33154" y="116632"/>
            <a:ext cx="60751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žitek z domácích zvířat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slepice- vejce, maso</a:t>
            </a:r>
          </a:p>
          <a:p>
            <a:r>
              <a:rPr lang="cs-CZ" dirty="0" smtClean="0"/>
              <a:t>kachna- maso, peří, sádlo, vejce</a:t>
            </a:r>
          </a:p>
          <a:p>
            <a:r>
              <a:rPr lang="cs-CZ" dirty="0" smtClean="0"/>
              <a:t>prase- maso, sádlo, kůže, štětiny</a:t>
            </a:r>
          </a:p>
          <a:p>
            <a:r>
              <a:rPr lang="cs-CZ" dirty="0" smtClean="0"/>
              <a:t>kráva- mléko, maso</a:t>
            </a:r>
          </a:p>
          <a:p>
            <a:r>
              <a:rPr lang="cs-CZ" dirty="0" smtClean="0"/>
              <a:t>koza- mléko, maso</a:t>
            </a:r>
          </a:p>
          <a:p>
            <a:r>
              <a:rPr lang="cs-CZ" dirty="0" smtClean="0"/>
              <a:t>ovce- vlna, maso, mléko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410837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88840"/>
            <a:ext cx="6400800" cy="3273544"/>
          </a:xfrm>
        </p:spPr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386</TotalTime>
  <Words>142</Words>
  <Application>Microsoft Office PowerPoint</Application>
  <PresentationFormat>Předvádění na obrazovce (4:3)</PresentationFormat>
  <Paragraphs>36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49</cp:revision>
  <dcterms:created xsi:type="dcterms:W3CDTF">2011-08-21T15:31:45Z</dcterms:created>
  <dcterms:modified xsi:type="dcterms:W3CDTF">2012-12-19T10:16:06Z</dcterms:modified>
</cp:coreProperties>
</file>