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notesMasterIdLst>
    <p:notesMasterId r:id="rId9"/>
  </p:notesMasterIdLst>
  <p:sldIdLst>
    <p:sldId id="256" r:id="rId2"/>
    <p:sldId id="257" r:id="rId3"/>
    <p:sldId id="262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70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</a:t>
          </a:r>
          <a:r>
            <a:rPr lang="cs-CZ" smtClean="0"/>
            <a:t>a ZŠ, </a:t>
          </a:r>
          <a:r>
            <a:rPr lang="cs-CZ" dirty="0" smtClean="0"/>
            <a:t>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VY_52_INOVACE_1/32_Domácí ptáci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Ptáci chovaní pro užitek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</a:t>
          </a:r>
          <a:r>
            <a:rPr lang="cs-CZ" sz="1800" kern="1200" smtClean="0"/>
            <a:t>a ZŠ, </a:t>
          </a:r>
          <a:r>
            <a:rPr lang="cs-CZ" sz="1800" kern="1200" dirty="0" smtClean="0"/>
            <a:t>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VY_52_INOVACE_1/32_Domácí ptáci 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Ptáci chovaní pro užitek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68B47-88EB-4771-B480-A3A6C11D22FF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F919B-AB45-4FEF-B01D-3886EC1B4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841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55915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výuku předmětu Prvouka- I. Období na  základní škole praktické</a:t>
            </a:r>
          </a:p>
          <a:p>
            <a:r>
              <a:rPr lang="cs-CZ" dirty="0" smtClean="0"/>
              <a:t>Doba vzniku říjen 2011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</a:t>
            </a:r>
            <a:r>
              <a:rPr lang="cs-CZ" smtClean="0"/>
              <a:t>17.4.2012</a:t>
            </a:r>
            <a:endParaRPr lang="cs-CZ" dirty="0" smtClean="0"/>
          </a:p>
          <a:p>
            <a:r>
              <a:rPr lang="cs-CZ" dirty="0" smtClean="0"/>
              <a:t>Učitel vysvětlí žákům jaký užitek máme z ptáků, které chováme doma. Žáci poznali všechny ptáky na fotografiích a závěrečný úkol zvládli bez potíží.</a:t>
            </a:r>
          </a:p>
          <a:p>
            <a:r>
              <a:rPr lang="cs-CZ" dirty="0" smtClean="0"/>
              <a:t>Určeno pro procvičování učiva a práci s interaktivní tabulí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348880"/>
            <a:ext cx="7125112" cy="2125695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užitek</a:t>
            </a:r>
          </a:p>
          <a:p>
            <a:pPr lvl="1"/>
            <a:r>
              <a:rPr lang="cs-CZ" sz="2200" dirty="0"/>
              <a:t>N</a:t>
            </a:r>
            <a:r>
              <a:rPr lang="cs-CZ" sz="2200" dirty="0" smtClean="0"/>
              <a:t>ěkteří nám dávají peří.</a:t>
            </a:r>
          </a:p>
          <a:p>
            <a:pPr lvl="1"/>
            <a:r>
              <a:rPr lang="cs-CZ" sz="2200" dirty="0" smtClean="0"/>
              <a:t>Většina druhů snáší vejce, které používáme k vaření.</a:t>
            </a:r>
          </a:p>
          <a:p>
            <a:pPr lvl="1"/>
            <a:r>
              <a:rPr lang="cs-CZ" sz="2200" dirty="0" smtClean="0"/>
              <a:t>Všechny druhy jsou nám užitečné svým chutným masem.</a:t>
            </a:r>
          </a:p>
          <a:p>
            <a:endParaRPr lang="cs-CZ" sz="2400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115616" y="659825"/>
            <a:ext cx="6624736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600" dirty="0" smtClean="0">
                <a:latin typeface="Arial Black" pitchFamily="34" charset="0"/>
              </a:rPr>
              <a:t>Ptáci chovaní pro užitek</a:t>
            </a:r>
            <a:endParaRPr lang="cs-CZ" sz="3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7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08933" y="320125"/>
            <a:ext cx="3898470" cy="924475"/>
          </a:xfrm>
        </p:spPr>
        <p:txBody>
          <a:bodyPr/>
          <a:lstStyle/>
          <a:p>
            <a:r>
              <a:rPr lang="cs-CZ" sz="3600" dirty="0" smtClean="0">
                <a:latin typeface="Arial Black" pitchFamily="34" charset="0"/>
              </a:rPr>
              <a:t>Ptáci chovaní pro užitek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22003" y="2207631"/>
            <a:ext cx="236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krocan</a:t>
            </a:r>
            <a:endParaRPr lang="cs-CZ" sz="3200" dirty="0">
              <a:latin typeface="Arial Black" pitchFamily="34" charset="0"/>
            </a:endParaRPr>
          </a:p>
        </p:txBody>
      </p:sp>
      <p:pic>
        <p:nvPicPr>
          <p:cNvPr id="3076" name="Picture 4" descr="C:\Users\filipkova\AppData\Local\Microsoft\Windows\Temporary Internet Files\Content.IE5\EN3XUPCX\MP9001825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327815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54506" y="386104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kachna</a:t>
            </a:r>
            <a:endParaRPr lang="cs-CZ" sz="3200" dirty="0">
              <a:latin typeface="Arial Black" pitchFamily="34" charset="0"/>
            </a:endParaRPr>
          </a:p>
        </p:txBody>
      </p:sp>
      <p:pic>
        <p:nvPicPr>
          <p:cNvPr id="3079" name="Picture 7" descr="C:\Users\filipkova\AppData\Local\Microsoft\Windows\Temporary Internet Files\Content.IE5\S7687CZ2\MP900406520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t="28567" r="37404" b="499"/>
          <a:stretch/>
        </p:blipFill>
        <p:spPr bwMode="auto">
          <a:xfrm>
            <a:off x="4979821" y="701407"/>
            <a:ext cx="3982472" cy="304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70530" y="19758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 Black" pitchFamily="34" charset="0"/>
              </a:rPr>
              <a:t>husa</a:t>
            </a:r>
            <a:endParaRPr lang="cs-CZ" sz="3200" dirty="0">
              <a:latin typeface="Arial Black" pitchFamily="34" charset="0"/>
            </a:endParaRPr>
          </a:p>
        </p:txBody>
      </p:sp>
      <p:pic>
        <p:nvPicPr>
          <p:cNvPr id="1027" name="Picture 3" descr="C:\Users\filipkova\AppData\Local\Microsoft\Windows\Temporary Internet Files\Content.IE5\VX0YKZQY\MC9003378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92406"/>
            <a:ext cx="3133175" cy="350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9537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filipkova\AppData\Local\Microsoft\Windows\Temporary Internet Files\Content.IE5\DE4CGPLA\MP9004328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855876"/>
            <a:ext cx="2448272" cy="364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3548" y="33265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holub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3" name="Picture 9" descr="C:\Users\filipkova\AppData\Local\Microsoft\Windows\Temporary Internet Files\Content.IE5\S3XT0Q42\MP9004465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559" y="3501538"/>
            <a:ext cx="2493603" cy="32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ilipkova\AppData\Local\Microsoft\Windows\Temporary Internet Files\Content.IE5\ZL9PXVUY\MP9004265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203" y="3447673"/>
            <a:ext cx="2578596" cy="322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43808" y="2895107"/>
            <a:ext cx="56886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latin typeface="Arial Black" pitchFamily="34" charset="0"/>
              </a:rPr>
              <a:t>      kohout                 slepice</a:t>
            </a:r>
            <a:endParaRPr lang="cs-CZ" sz="2600" dirty="0">
              <a:latin typeface="Arial Black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851920" y="594266"/>
            <a:ext cx="3898470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600" dirty="0" smtClean="0">
                <a:latin typeface="Arial Black" pitchFamily="34" charset="0"/>
              </a:rPr>
              <a:t>Ptáci chovaní pro užitek</a:t>
            </a:r>
            <a:endParaRPr lang="cs-CZ" sz="36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3004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02302" cy="924475"/>
          </a:xfrm>
        </p:spPr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teří ptáci patří mezi ptáky pro užitek?</a:t>
            </a:r>
            <a:endParaRPr lang="cs-CZ" dirty="0"/>
          </a:p>
        </p:txBody>
      </p:sp>
      <p:pic>
        <p:nvPicPr>
          <p:cNvPr id="1026" name="Picture 2" descr="C:\Users\filipkova\AppData\Local\Microsoft\Windows\Temporary Internet Files\Content.IE5\9XF0354V\MC90033791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88" y="4077072"/>
            <a:ext cx="2981082" cy="213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ilipkova\AppData\Local\Microsoft\Windows\Temporary Internet Files\Content.IE5\AB0DKPH7\MP9004317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301" y="3190658"/>
            <a:ext cx="2109797" cy="32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ilipkova\AppData\Local\Microsoft\Windows\Temporary Internet Files\Content.IE5\ZL9PXVUY\MP9004068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61724"/>
            <a:ext cx="2088232" cy="3130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ilipkova\AppData\Local\Microsoft\Windows\Temporary Internet Files\Content.IE5\ZL9PXVUY\MP90017866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18" y="1340768"/>
            <a:ext cx="2788779" cy="184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filipkova\AppData\Local\Microsoft\Windows\Temporary Internet Files\Content.IE5\9XF0354V\MP90043183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45625"/>
            <a:ext cx="2736304" cy="247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5566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988840"/>
            <a:ext cx="6400800" cy="3273544"/>
          </a:xfrm>
        </p:spPr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529</TotalTime>
  <Words>144</Words>
  <Application>Microsoft Office PowerPoint</Application>
  <PresentationFormat>Předvádění na obrazovce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Prezentace aplikace PowerPoint</vt:lpstr>
      <vt:lpstr>Anotace</vt:lpstr>
      <vt:lpstr>Prezentace aplikace PowerPoint</vt:lpstr>
      <vt:lpstr>Ptáci chovaní pro užitek</vt:lpstr>
      <vt:lpstr>Prezentace aplikace PowerPoint</vt:lpstr>
      <vt:lpstr>Kteří ptáci patří mezi ptáky pro užitek?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54</cp:revision>
  <dcterms:created xsi:type="dcterms:W3CDTF">2011-08-21T15:31:45Z</dcterms:created>
  <dcterms:modified xsi:type="dcterms:W3CDTF">2012-04-25T10:15:17Z</dcterms:modified>
</cp:coreProperties>
</file>