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270" autoAdjust="0"/>
  </p:normalViewPr>
  <p:slideViewPr>
    <p:cSldViewPr>
      <p:cViewPr varScale="1">
        <p:scale>
          <a:sx n="71" d="100"/>
          <a:sy n="71" d="100"/>
        </p:scale>
        <p:origin x="-13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VY_52_INOVACE_1/28_Domácí zvířata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Mláďata domácích zvířat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VY_52_INOVACE_1/28_Domácí zvířata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Mláďata domácích zvířat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168B47-88EB-4771-B480-A3A6C11D22FF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FF919B-AB45-4FEF-B01D-3886EC1B4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841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F919B-AB45-4FEF-B01D-3886EC1B440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3907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6157376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pro výuku předmětu Prvouka- I. Období na  základní škole praktické</a:t>
            </a:r>
          </a:p>
          <a:p>
            <a:r>
              <a:rPr lang="cs-CZ" dirty="0" smtClean="0"/>
              <a:t>Doba vzniku říjen 2011</a:t>
            </a:r>
          </a:p>
          <a:p>
            <a:r>
              <a:rPr lang="cs-CZ" dirty="0" smtClean="0"/>
              <a:t>Doba ověření </a:t>
            </a:r>
            <a:r>
              <a:rPr lang="cs-CZ" dirty="0" smtClean="0"/>
              <a:t>20</a:t>
            </a:r>
            <a:r>
              <a:rPr lang="cs-CZ" dirty="0" smtClean="0"/>
              <a:t>. 4. </a:t>
            </a:r>
            <a:r>
              <a:rPr lang="cs-CZ" smtClean="0"/>
              <a:t>2012</a:t>
            </a:r>
            <a:endParaRPr lang="cs-CZ" dirty="0" smtClean="0"/>
          </a:p>
          <a:p>
            <a:r>
              <a:rPr lang="cs-CZ" dirty="0" smtClean="0"/>
              <a:t>Učitel žákům připomene názvy domácích zvířat a jejich mláďat.</a:t>
            </a:r>
          </a:p>
          <a:p>
            <a:r>
              <a:rPr lang="cs-CZ" dirty="0" smtClean="0"/>
              <a:t>Žáci úkol zvládli bez chyb.</a:t>
            </a:r>
          </a:p>
          <a:p>
            <a:r>
              <a:rPr lang="cs-CZ" dirty="0" smtClean="0"/>
              <a:t>Určeno pro procvičování učiva a práci s interaktivní tabulí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4860032" y="11663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Mláďata domácích zvířat </a:t>
            </a:r>
            <a:endParaRPr lang="cs-CZ" b="1" dirty="0">
              <a:solidFill>
                <a:srgbClr val="FFFF00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788799" y="668271"/>
            <a:ext cx="6183550" cy="3096344"/>
            <a:chOff x="788799" y="620688"/>
            <a:chExt cx="6183550" cy="3096344"/>
          </a:xfrm>
        </p:grpSpPr>
        <p:grpSp>
          <p:nvGrpSpPr>
            <p:cNvPr id="7" name="Skupina 6"/>
            <p:cNvGrpSpPr/>
            <p:nvPr/>
          </p:nvGrpSpPr>
          <p:grpSpPr>
            <a:xfrm>
              <a:off x="788799" y="620688"/>
              <a:ext cx="2675293" cy="2288703"/>
              <a:chOff x="788799" y="620688"/>
              <a:chExt cx="2675293" cy="2288703"/>
            </a:xfrm>
          </p:grpSpPr>
          <p:sp>
            <p:nvSpPr>
              <p:cNvPr id="8" name="TextovéPole 7"/>
              <p:cNvSpPr txBox="1"/>
              <p:nvPr/>
            </p:nvSpPr>
            <p:spPr>
              <a:xfrm>
                <a:off x="1667797" y="620688"/>
                <a:ext cx="1695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/>
                  <a:t>pes</a:t>
                </a:r>
              </a:p>
            </p:txBody>
          </p:sp>
          <p:pic>
            <p:nvPicPr>
              <p:cNvPr id="1027" name="Picture 3" descr="C:\Users\filipkova\AppData\Local\Microsoft\Windows\Temporary Internet Files\Content.IE5\AM1I8PN9\MP900401866[1].jpg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88799" y="1126559"/>
                <a:ext cx="2675293" cy="178283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2050" name="Picture 2" descr="C:\Users\filipkova\AppData\Local\Microsoft\Windows\Temporary Internet Files\Content.IE5\4Y0FCD6E\MP900444794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7833" y="1126559"/>
              <a:ext cx="1974516" cy="25904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5392938" y="660794"/>
              <a:ext cx="131240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štěně</a:t>
              </a:r>
              <a:endParaRPr lang="cs-CZ" sz="2800" b="1" dirty="0"/>
            </a:p>
          </p:txBody>
        </p:sp>
      </p:grpSp>
      <p:cxnSp>
        <p:nvCxnSpPr>
          <p:cNvPr id="4" name="Přímá spojnice se šipkou 3"/>
          <p:cNvCxnSpPr>
            <a:stCxn id="1027" idx="3"/>
            <a:endCxn id="2050" idx="1"/>
          </p:cNvCxnSpPr>
          <p:nvPr/>
        </p:nvCxnSpPr>
        <p:spPr>
          <a:xfrm>
            <a:off x="3464092" y="2065558"/>
            <a:ext cx="1533741" cy="403821"/>
          </a:xfrm>
          <a:prstGeom prst="straightConnector1">
            <a:avLst/>
          </a:prstGeom>
          <a:ln w="635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Skupina 18"/>
          <p:cNvGrpSpPr/>
          <p:nvPr/>
        </p:nvGrpSpPr>
        <p:grpSpPr>
          <a:xfrm>
            <a:off x="796639" y="3882199"/>
            <a:ext cx="7231745" cy="2376628"/>
            <a:chOff x="796639" y="3882199"/>
            <a:chExt cx="7231745" cy="2376628"/>
          </a:xfrm>
        </p:grpSpPr>
        <p:grpSp>
          <p:nvGrpSpPr>
            <p:cNvPr id="12" name="Skupina 11"/>
            <p:cNvGrpSpPr/>
            <p:nvPr/>
          </p:nvGrpSpPr>
          <p:grpSpPr>
            <a:xfrm>
              <a:off x="796639" y="3920720"/>
              <a:ext cx="2705040" cy="2338107"/>
              <a:chOff x="796639" y="3920720"/>
              <a:chExt cx="2705040" cy="2338107"/>
            </a:xfrm>
          </p:grpSpPr>
          <p:sp>
            <p:nvSpPr>
              <p:cNvPr id="10" name="TextovéPole 9"/>
              <p:cNvSpPr txBox="1"/>
              <p:nvPr/>
            </p:nvSpPr>
            <p:spPr>
              <a:xfrm>
                <a:off x="1457654" y="3920720"/>
                <a:ext cx="154817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kočka</a:t>
                </a:r>
                <a:endParaRPr lang="cs-CZ" sz="2800" b="1" dirty="0"/>
              </a:p>
            </p:txBody>
          </p:sp>
          <p:pic>
            <p:nvPicPr>
              <p:cNvPr id="1028" name="Picture 4" descr="C:\Users\filipkova\AppData\Local\Microsoft\Windows\Temporary Internet Files\Content.IE5\PVDWGXBS\MP900400715[1].jp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96639" y="4456172"/>
                <a:ext cx="2705040" cy="180265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cxnSp>
          <p:nvCxnSpPr>
            <p:cNvPr id="15" name="Přímá spojnice se šipkou 14"/>
            <p:cNvCxnSpPr>
              <a:endCxn id="2052" idx="1"/>
            </p:cNvCxnSpPr>
            <p:nvPr/>
          </p:nvCxnSpPr>
          <p:spPr>
            <a:xfrm flipV="1">
              <a:off x="3437865" y="5070513"/>
              <a:ext cx="2151227" cy="163587"/>
            </a:xfrm>
            <a:prstGeom prst="straightConnector1">
              <a:avLst/>
            </a:prstGeom>
            <a:ln w="6350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Skupina 15"/>
            <p:cNvGrpSpPr/>
            <p:nvPr/>
          </p:nvGrpSpPr>
          <p:grpSpPr>
            <a:xfrm>
              <a:off x="5589092" y="3882199"/>
              <a:ext cx="2439292" cy="2376627"/>
              <a:chOff x="5589092" y="3882199"/>
              <a:chExt cx="2439292" cy="2376627"/>
            </a:xfrm>
          </p:grpSpPr>
          <p:pic>
            <p:nvPicPr>
              <p:cNvPr id="2052" name="Picture 4" descr="C:\Users\filipkova\AppData\Local\Microsoft\Windows\Temporary Internet Files\Content.IE5\AM1I8PN9\MP900431025[1].jp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589092" y="3882199"/>
                <a:ext cx="2439292" cy="237662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" name="TextovéPole 5"/>
              <p:cNvSpPr txBox="1"/>
              <p:nvPr/>
            </p:nvSpPr>
            <p:spPr>
              <a:xfrm>
                <a:off x="5746421" y="3959674"/>
                <a:ext cx="95891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/>
                  <a:t>kotě</a:t>
                </a:r>
                <a:endParaRPr lang="cs-CZ" sz="2800" b="1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74953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4860032" y="11663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Mláďata domácích zvířat </a:t>
            </a:r>
            <a:endParaRPr lang="cs-CZ" b="1" dirty="0">
              <a:solidFill>
                <a:srgbClr val="FFFF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115616" y="1178023"/>
            <a:ext cx="6393904" cy="2406058"/>
            <a:chOff x="1115616" y="1178023"/>
            <a:chExt cx="6393904" cy="2406058"/>
          </a:xfrm>
        </p:grpSpPr>
        <p:sp>
          <p:nvSpPr>
            <p:cNvPr id="6" name="TextovéPole 5"/>
            <p:cNvSpPr txBox="1"/>
            <p:nvPr/>
          </p:nvSpPr>
          <p:spPr>
            <a:xfrm>
              <a:off x="1347207" y="1178023"/>
              <a:ext cx="12513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ovce</a:t>
              </a:r>
              <a:endParaRPr lang="cs-CZ" sz="2800" b="1" dirty="0"/>
            </a:p>
          </p:txBody>
        </p:sp>
        <p:pic>
          <p:nvPicPr>
            <p:cNvPr id="2052" name="Picture 4" descr="C:\Users\filipkova\AppData\Local\Microsoft\Windows\Temporary Internet Files\Content.IE5\EN3XUPCX\MC90029721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1653308"/>
              <a:ext cx="2105035" cy="19307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C:\Users\filipkova\AppData\Local\Microsoft\Windows\Temporary Internet Files\Content.IE5\PVDWGXBS\MP900178693[1]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1733324"/>
              <a:ext cx="2649488" cy="17707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5422579" y="1178023"/>
              <a:ext cx="152439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jehně</a:t>
              </a:r>
              <a:endParaRPr lang="cs-CZ" sz="2800" b="1" dirty="0"/>
            </a:p>
          </p:txBody>
        </p:sp>
        <p:cxnSp>
          <p:nvCxnSpPr>
            <p:cNvPr id="8" name="Přímá spojnice se šipkou 7"/>
            <p:cNvCxnSpPr/>
            <p:nvPr/>
          </p:nvCxnSpPr>
          <p:spPr>
            <a:xfrm>
              <a:off x="3220651" y="2639771"/>
              <a:ext cx="1495365" cy="0"/>
            </a:xfrm>
            <a:prstGeom prst="straightConnector1">
              <a:avLst/>
            </a:prstGeom>
            <a:ln w="63500">
              <a:solidFill>
                <a:schemeClr val="accent1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Skupina 6"/>
          <p:cNvGrpSpPr/>
          <p:nvPr/>
        </p:nvGrpSpPr>
        <p:grpSpPr>
          <a:xfrm>
            <a:off x="969863" y="3764880"/>
            <a:ext cx="6760596" cy="2640605"/>
            <a:chOff x="969863" y="3764880"/>
            <a:chExt cx="6760596" cy="2640605"/>
          </a:xfrm>
        </p:grpSpPr>
        <p:pic>
          <p:nvPicPr>
            <p:cNvPr id="2051" name="Picture 3" descr="C:\Program Files (x86)\Microsoft Office\MEDIA\CAGCAT10\j0149627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9863" y="4495371"/>
              <a:ext cx="2396540" cy="17028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1347207" y="3933056"/>
              <a:ext cx="142657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kráva</a:t>
              </a:r>
              <a:endParaRPr lang="cs-CZ" sz="2800" b="1" dirty="0"/>
            </a:p>
          </p:txBody>
        </p:sp>
        <p:pic>
          <p:nvPicPr>
            <p:cNvPr id="1027" name="Picture 3" descr="C:\Users\filipkova\AppData\Local\Microsoft\Windows\Temporary Internet Files\Content.IE5\DE4CGPLA\MP900262276[1].jpg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632" t="-1120" r="4726" b="5599"/>
            <a:stretch/>
          </p:blipFill>
          <p:spPr bwMode="auto">
            <a:xfrm>
              <a:off x="4885220" y="4288098"/>
              <a:ext cx="2845239" cy="21173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5716724" y="3764880"/>
              <a:ext cx="9361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tele</a:t>
              </a:r>
              <a:endParaRPr lang="cs-CZ" sz="2800" b="1" dirty="0"/>
            </a:p>
          </p:txBody>
        </p:sp>
        <p:pic>
          <p:nvPicPr>
            <p:cNvPr id="13" name="Picture 2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12615" y="5072153"/>
              <a:ext cx="1768475" cy="5492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823004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860032" y="11663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Mláďata domácích zvířat </a:t>
            </a:r>
            <a:endParaRPr lang="cs-CZ" b="1" dirty="0">
              <a:solidFill>
                <a:srgbClr val="FFFF00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933836" y="577012"/>
            <a:ext cx="6308351" cy="3275388"/>
            <a:chOff x="933836" y="577012"/>
            <a:chExt cx="6308351" cy="3275388"/>
          </a:xfrm>
        </p:grpSpPr>
        <p:pic>
          <p:nvPicPr>
            <p:cNvPr id="1026" name="Picture 2" descr="C:\Users\filipkova\AppData\Local\Microsoft\Windows\Temporary Internet Files\Content.IE5\S3XT0Q42\MP900178928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3836" y="1064701"/>
              <a:ext cx="3420380" cy="27363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C:\Users\filipkova\AppData\Local\Microsoft\Windows\Temporary Internet Files\Content.IE5\3EZ7U3R6\MP900262927[1]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9662" y="1093103"/>
              <a:ext cx="1862525" cy="275929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905889" y="577012"/>
              <a:ext cx="95234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kůň</a:t>
              </a:r>
              <a:endParaRPr lang="cs-CZ" sz="28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705007" y="612247"/>
              <a:ext cx="118068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hříbě</a:t>
              </a:r>
              <a:endParaRPr lang="cs-CZ" sz="2800" b="1" dirty="0"/>
            </a:p>
          </p:txBody>
        </p:sp>
        <p:cxnSp>
          <p:nvCxnSpPr>
            <p:cNvPr id="10" name="Přímá spojnice se šipkou 9"/>
            <p:cNvCxnSpPr/>
            <p:nvPr/>
          </p:nvCxnSpPr>
          <p:spPr>
            <a:xfrm>
              <a:off x="4421451" y="2618367"/>
              <a:ext cx="936104" cy="0"/>
            </a:xfrm>
            <a:prstGeom prst="straightConnector1">
              <a:avLst/>
            </a:prstGeom>
            <a:ln w="63500">
              <a:solidFill>
                <a:schemeClr val="accent1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Skupina 2"/>
          <p:cNvGrpSpPr/>
          <p:nvPr/>
        </p:nvGrpSpPr>
        <p:grpSpPr>
          <a:xfrm>
            <a:off x="1115617" y="4019511"/>
            <a:ext cx="7056783" cy="2401824"/>
            <a:chOff x="1115617" y="4019511"/>
            <a:chExt cx="7056783" cy="2401824"/>
          </a:xfrm>
        </p:grpSpPr>
        <p:pic>
          <p:nvPicPr>
            <p:cNvPr id="1032" name="Picture 8" descr="C:\Users\filipkova\AppData\Local\Microsoft\Windows\Temporary Internet Files\Content.IE5\OONONC7B\MP900180555[1]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28918" y="4019511"/>
              <a:ext cx="3657600" cy="24018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7020272" y="5032939"/>
              <a:ext cx="115212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prase</a:t>
              </a:r>
              <a:endParaRPr lang="cs-CZ" sz="2800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115617" y="4765794"/>
              <a:ext cx="100811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sele</a:t>
              </a:r>
              <a:endParaRPr lang="cs-CZ" sz="2800" b="1" dirty="0"/>
            </a:p>
          </p:txBody>
        </p:sp>
        <p:cxnSp>
          <p:nvCxnSpPr>
            <p:cNvPr id="18" name="Přímá spojnice se šipkou 17"/>
            <p:cNvCxnSpPr/>
            <p:nvPr/>
          </p:nvCxnSpPr>
          <p:spPr>
            <a:xfrm>
              <a:off x="1905889" y="5027404"/>
              <a:ext cx="1513983" cy="0"/>
            </a:xfrm>
            <a:prstGeom prst="straightConnector1">
              <a:avLst/>
            </a:prstGeom>
            <a:ln w="6350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800000">
              <a:off x="5705006" y="5086566"/>
              <a:ext cx="1315265" cy="5492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4173853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" name="Skupina 1023"/>
          <p:cNvGrpSpPr/>
          <p:nvPr/>
        </p:nvGrpSpPr>
        <p:grpSpPr>
          <a:xfrm>
            <a:off x="755576" y="744673"/>
            <a:ext cx="4917644" cy="3611903"/>
            <a:chOff x="755576" y="744673"/>
            <a:chExt cx="4917644" cy="3611903"/>
          </a:xfrm>
        </p:grpSpPr>
        <p:pic>
          <p:nvPicPr>
            <p:cNvPr id="1033" name="Picture 9" descr="C:\Users\filipkova\AppData\Local\Microsoft\Windows\Temporary Internet Files\Content.IE5\ZL9PXVUY\MP90040652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744673"/>
              <a:ext cx="3168352" cy="21114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4663007" y="1800378"/>
              <a:ext cx="101021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husa</a:t>
              </a:r>
              <a:endParaRPr lang="cs-CZ" sz="28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043608" y="3833356"/>
              <a:ext cx="123142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house</a:t>
              </a:r>
              <a:endParaRPr lang="cs-CZ" sz="2800" b="1" dirty="0"/>
            </a:p>
          </p:txBody>
        </p:sp>
        <p:cxnSp>
          <p:nvCxnSpPr>
            <p:cNvPr id="22" name="Přímá spojnice se šipkou 21"/>
            <p:cNvCxnSpPr>
              <a:stCxn id="20" idx="0"/>
            </p:cNvCxnSpPr>
            <p:nvPr/>
          </p:nvCxnSpPr>
          <p:spPr>
            <a:xfrm flipV="1">
              <a:off x="1659322" y="2061988"/>
              <a:ext cx="700255" cy="1771368"/>
            </a:xfrm>
            <a:prstGeom prst="straightConnector1">
              <a:avLst/>
            </a:prstGeom>
            <a:ln w="34925">
              <a:solidFill>
                <a:schemeClr val="bg2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se šipkou 18"/>
            <p:cNvCxnSpPr>
              <a:stCxn id="16" idx="1"/>
            </p:cNvCxnSpPr>
            <p:nvPr/>
          </p:nvCxnSpPr>
          <p:spPr>
            <a:xfrm flipH="1">
              <a:off x="3249446" y="2061988"/>
              <a:ext cx="1413561" cy="261610"/>
            </a:xfrm>
            <a:prstGeom prst="straightConnector1">
              <a:avLst/>
            </a:prstGeom>
            <a:ln w="34925">
              <a:solidFill>
                <a:schemeClr val="bg2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28" name="Skupina 1027"/>
          <p:cNvGrpSpPr/>
          <p:nvPr/>
        </p:nvGrpSpPr>
        <p:grpSpPr>
          <a:xfrm>
            <a:off x="3724275" y="2852936"/>
            <a:ext cx="4725990" cy="3189584"/>
            <a:chOff x="3724275" y="2852936"/>
            <a:chExt cx="4725990" cy="3189584"/>
          </a:xfrm>
        </p:grpSpPr>
        <p:pic>
          <p:nvPicPr>
            <p:cNvPr id="1026" name="Picture 2" descr="C:\Users\filipkova\AppData\Local\Microsoft\Windows\Temporary Internet Files\Content.IE5\VX0YKZQY\MP900180494[1]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24275" y="3640696"/>
              <a:ext cx="3657600" cy="24018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délník 3"/>
            <p:cNvSpPr/>
            <p:nvPr/>
          </p:nvSpPr>
          <p:spPr>
            <a:xfrm>
              <a:off x="7497760" y="5401003"/>
              <a:ext cx="952505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800" b="1" dirty="0">
                  <a:solidFill>
                    <a:prstClr val="black"/>
                  </a:solidFill>
                </a:rPr>
                <a:t>kuře</a:t>
              </a:r>
            </a:p>
          </p:txBody>
        </p:sp>
        <p:sp>
          <p:nvSpPr>
            <p:cNvPr id="5" name="Obdélník 4"/>
            <p:cNvSpPr/>
            <p:nvPr/>
          </p:nvSpPr>
          <p:spPr>
            <a:xfrm>
              <a:off x="3724275" y="2852936"/>
              <a:ext cx="1441420" cy="52322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2800" b="1" dirty="0">
                  <a:solidFill>
                    <a:prstClr val="black"/>
                  </a:solidFill>
                </a:rPr>
                <a:t>slepice</a:t>
              </a:r>
            </a:p>
          </p:txBody>
        </p:sp>
        <p:cxnSp>
          <p:nvCxnSpPr>
            <p:cNvPr id="26" name="Přímá spojnice se šipkou 25"/>
            <p:cNvCxnSpPr>
              <a:stCxn id="5" idx="2"/>
            </p:cNvCxnSpPr>
            <p:nvPr/>
          </p:nvCxnSpPr>
          <p:spPr>
            <a:xfrm>
              <a:off x="4444985" y="3376156"/>
              <a:ext cx="720710" cy="1853044"/>
            </a:xfrm>
            <a:prstGeom prst="straightConnector1">
              <a:avLst/>
            </a:prstGeom>
            <a:ln w="34925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se šipkou 26"/>
            <p:cNvCxnSpPr>
              <a:stCxn id="4" idx="1"/>
            </p:cNvCxnSpPr>
            <p:nvPr/>
          </p:nvCxnSpPr>
          <p:spPr>
            <a:xfrm flipH="1">
              <a:off x="6380000" y="5662613"/>
              <a:ext cx="1117760" cy="0"/>
            </a:xfrm>
            <a:prstGeom prst="straightConnector1">
              <a:avLst/>
            </a:prstGeom>
            <a:ln w="34925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TextovéPole 37"/>
          <p:cNvSpPr txBox="1"/>
          <p:nvPr/>
        </p:nvSpPr>
        <p:spPr>
          <a:xfrm>
            <a:off x="4860032" y="11663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Mláďata domácích zvířat 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16213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4048" y="-26894"/>
            <a:ext cx="3096344" cy="60553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Správně spoj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1124744"/>
            <a:ext cx="3816424" cy="4321656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prase</a:t>
            </a:r>
            <a:endParaRPr lang="cs-CZ" sz="3600" dirty="0"/>
          </a:p>
          <a:p>
            <a:r>
              <a:rPr lang="cs-CZ" sz="3600" dirty="0" smtClean="0"/>
              <a:t>kráva</a:t>
            </a:r>
          </a:p>
          <a:p>
            <a:r>
              <a:rPr lang="cs-CZ" sz="3600" dirty="0" smtClean="0"/>
              <a:t>ovce</a:t>
            </a:r>
          </a:p>
          <a:p>
            <a:r>
              <a:rPr lang="cs-CZ" sz="3600" dirty="0" smtClean="0"/>
              <a:t>kůň</a:t>
            </a:r>
          </a:p>
          <a:p>
            <a:r>
              <a:rPr lang="cs-CZ" sz="3600" dirty="0" smtClean="0"/>
              <a:t>pes</a:t>
            </a:r>
          </a:p>
          <a:p>
            <a:r>
              <a:rPr lang="cs-CZ" sz="3600" dirty="0" smtClean="0"/>
              <a:t>kočka</a:t>
            </a:r>
          </a:p>
          <a:p>
            <a:r>
              <a:rPr lang="cs-CZ" sz="3600" dirty="0" smtClean="0"/>
              <a:t>slepice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148064" y="1052736"/>
            <a:ext cx="2772928" cy="4321655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/>
              <a:t>kuře</a:t>
            </a:r>
          </a:p>
          <a:p>
            <a:r>
              <a:rPr lang="cs-CZ" sz="3600" dirty="0" smtClean="0"/>
              <a:t>jehně</a:t>
            </a:r>
          </a:p>
          <a:p>
            <a:r>
              <a:rPr lang="cs-CZ" sz="3600" dirty="0" smtClean="0"/>
              <a:t>štěně</a:t>
            </a:r>
          </a:p>
          <a:p>
            <a:r>
              <a:rPr lang="cs-CZ" sz="3600" dirty="0" smtClean="0"/>
              <a:t>tele</a:t>
            </a:r>
          </a:p>
          <a:p>
            <a:r>
              <a:rPr lang="cs-CZ" sz="3600" dirty="0" smtClean="0"/>
              <a:t>sele</a:t>
            </a:r>
          </a:p>
          <a:p>
            <a:r>
              <a:rPr lang="cs-CZ" sz="3600" dirty="0" smtClean="0"/>
              <a:t>kotě</a:t>
            </a:r>
          </a:p>
          <a:p>
            <a:r>
              <a:rPr lang="cs-CZ" sz="3600" dirty="0" smtClean="0"/>
              <a:t>hříbě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4593050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88840"/>
            <a:ext cx="6400800" cy="3273544"/>
          </a:xfrm>
        </p:spPr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548</TotalTime>
  <Words>130</Words>
  <Application>Microsoft Office PowerPoint</Application>
  <PresentationFormat>Předvádění na obrazovce (4:3)</PresentationFormat>
  <Paragraphs>50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Správně spoj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53</cp:revision>
  <dcterms:created xsi:type="dcterms:W3CDTF">2011-08-21T15:31:45Z</dcterms:created>
  <dcterms:modified xsi:type="dcterms:W3CDTF">2012-04-25T10:14:01Z</dcterms:modified>
</cp:coreProperties>
</file>