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67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273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7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572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000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613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6974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864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771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776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61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787A0-9CEE-433B-B80D-C13BF454BD66}" type="datetimeFigureOut">
              <a:rPr lang="cs-CZ" smtClean="0"/>
              <a:t>18.6.2011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83AFD-90B0-47E0-9FF5-F8496E51E4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0160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VY_42_INOVACE_62_Statistika </a:t>
            </a:r>
            <a:r>
              <a:rPr lang="cs-CZ" sz="3200" b="1" smtClean="0"/>
              <a:t>- úvod</a:t>
            </a:r>
            <a:endParaRPr lang="cs-CZ" sz="3200" b="1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72266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Statistika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věda o hromadných společenských jevech</a:t>
            </a:r>
          </a:p>
          <a:p>
            <a:r>
              <a:rPr lang="cs-CZ" sz="2800" dirty="0" smtClean="0"/>
              <a:t>Zjišťuje, shromažďuje, porovnává a třídí informace o okolním světě. </a:t>
            </a:r>
          </a:p>
          <a:p>
            <a:r>
              <a:rPr lang="cs-CZ" sz="2800" dirty="0" smtClean="0"/>
              <a:t>Slovo pochází z latinského </a:t>
            </a:r>
            <a:r>
              <a:rPr lang="cs-CZ" sz="2800" b="1" i="1" dirty="0" err="1" smtClean="0"/>
              <a:t>statisticus</a:t>
            </a:r>
            <a:r>
              <a:rPr lang="cs-CZ" sz="2800" b="1" i="1" dirty="0" smtClean="0"/>
              <a:t> </a:t>
            </a:r>
            <a:r>
              <a:rPr lang="cs-CZ" sz="2800" dirty="0" smtClean="0"/>
              <a:t>– týkající se státních záležitostí</a:t>
            </a:r>
          </a:p>
        </p:txBody>
      </p:sp>
    </p:spTree>
    <p:extLst>
      <p:ext uri="{BB962C8B-B14F-4D97-AF65-F5344CB8AC3E}">
        <p14:creationId xmlns:p14="http://schemas.microsoft.com/office/powerpoint/2010/main" val="27443161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Statistický soubor </a:t>
            </a:r>
            <a:r>
              <a:rPr lang="cs-CZ" dirty="0" smtClean="0"/>
              <a:t>– zkoumaná skupina osob, předmětů či událostí</a:t>
            </a:r>
          </a:p>
          <a:p>
            <a:r>
              <a:rPr lang="cs-CZ" b="1" i="1" dirty="0" smtClean="0"/>
              <a:t>Statistické jednotky </a:t>
            </a:r>
            <a:r>
              <a:rPr lang="cs-CZ" dirty="0" smtClean="0"/>
              <a:t>– jednotlivé prvky statistického souboru</a:t>
            </a:r>
          </a:p>
          <a:p>
            <a:r>
              <a:rPr lang="cs-CZ" b="1" i="1" dirty="0" smtClean="0"/>
              <a:t>Statistický znak </a:t>
            </a:r>
            <a:r>
              <a:rPr lang="cs-CZ" dirty="0" smtClean="0"/>
              <a:t>– zjištěná velikost, hodnota, kvalita či druh u každé jednotky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2189612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Příklad: Vyhodnoťte statisticky složení žáků vaší třídy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Statistický soubor</a:t>
            </a:r>
            <a:r>
              <a:rPr lang="cs-CZ" dirty="0" smtClean="0"/>
              <a:t> – všichni žáci 9. třídy</a:t>
            </a:r>
          </a:p>
          <a:p>
            <a:r>
              <a:rPr lang="cs-CZ" b="1" i="1" dirty="0" smtClean="0"/>
              <a:t>Statistické jednotky</a:t>
            </a:r>
            <a:r>
              <a:rPr lang="cs-CZ" dirty="0" smtClean="0"/>
              <a:t> – jednotlivý žáci</a:t>
            </a:r>
          </a:p>
          <a:p>
            <a:r>
              <a:rPr lang="cs-CZ" b="1" i="1" dirty="0" smtClean="0"/>
              <a:t>Statistický znak </a:t>
            </a:r>
            <a:r>
              <a:rPr lang="cs-CZ" dirty="0" smtClean="0"/>
              <a:t>– zkoumaná vlastnost: pohlaví, věk, bydliště, barva očí, </a:t>
            </a:r>
            <a:r>
              <a:rPr lang="cs-CZ" dirty="0" smtClean="0">
                <a:solidFill>
                  <a:srgbClr val="FF0000"/>
                </a:solidFill>
              </a:rPr>
              <a:t>známka z matematiky,</a:t>
            </a:r>
            <a:r>
              <a:rPr lang="cs-CZ" dirty="0" smtClean="0"/>
              <a:t> velikost nohy……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26258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Častým způsobem vyhodnocení statistického souboru bývá tabulka: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6715392"/>
              </p:ext>
            </p:extLst>
          </p:nvPr>
        </p:nvGraphicFramePr>
        <p:xfrm>
          <a:off x="395538" y="1844824"/>
          <a:ext cx="7992888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2148"/>
                <a:gridCol w="1332148"/>
                <a:gridCol w="1332148"/>
                <a:gridCol w="1332148"/>
                <a:gridCol w="1332148"/>
                <a:gridCol w="1332148"/>
              </a:tblGrid>
              <a:tr h="622868">
                <a:tc>
                  <a:txBody>
                    <a:bodyPr/>
                    <a:lstStyle/>
                    <a:p>
                      <a:r>
                        <a:rPr lang="cs-CZ" dirty="0" smtClean="0"/>
                        <a:t>Navrhovaná</a:t>
                      </a:r>
                      <a:r>
                        <a:rPr lang="cs-CZ" baseline="0" dirty="0" smtClean="0"/>
                        <a:t> známka z matematiky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622868">
                <a:tc>
                  <a:txBody>
                    <a:bodyPr/>
                    <a:lstStyle/>
                    <a:p>
                      <a:r>
                        <a:rPr lang="cs-CZ" dirty="0" smtClean="0"/>
                        <a:t>Počet žáků 9. třídy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39075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139</Words>
  <Application>Microsoft Office PowerPoint</Application>
  <PresentationFormat>Předvádění na obrazovce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VY_42_INOVACE_62_Statistika - úvod</vt:lpstr>
      <vt:lpstr>Statistika</vt:lpstr>
      <vt:lpstr>Základní pojmy</vt:lpstr>
      <vt:lpstr>Příklad: Vyhodnoťte statisticky složení žáků vaší třídy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Statistika</dc:title>
  <dc:creator>Vagnerova</dc:creator>
  <cp:lastModifiedBy>Vagnerova</cp:lastModifiedBy>
  <cp:revision>5</cp:revision>
  <dcterms:created xsi:type="dcterms:W3CDTF">2011-05-28T21:06:44Z</dcterms:created>
  <dcterms:modified xsi:type="dcterms:W3CDTF">2011-06-18T16:48:41Z</dcterms:modified>
</cp:coreProperties>
</file>