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0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180" y="86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D7C8828-DED2-46D4-98CA-4D5F944B235C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7D2D16-E58A-48CE-9021-28A12D0C0FC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C5AB62D-042C-4B04-8C8B-207FEE5F4E0D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A93579-54B1-4C0B-B5E3-83DC71B1EA7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5841C6-8ADA-4F19-A59E-2D682732DDAC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46E751-0708-4B50-9C93-4CD67E678BD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EF9ECB-D4AE-43F2-BB38-CD611C7BDD03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74F5E24-3F2D-425D-B1C1-CA2EA10D2AF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85E6C3-89BC-48B1-AF55-334E6799F6DC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767D19-6672-4865-A24E-059F92200E8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E2BA82-3AAA-4E0E-AD25-D8DE9A17019E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1B7A05C-E9DA-4F06-901C-AC384B05EE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D2ADC7D-FEF9-405B-86E7-1B2D7E751009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83EF4A-335A-4FB4-ABBD-A081E7345F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A65D96-AB66-49B3-AFF9-7A00C75FE490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614234-E68C-4F7E-AC83-92F4B0B16E5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9428E-3040-4922-90AA-29A117395E30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4CB230-27E7-420D-9EAF-7437497C7F9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DCDD4A-0863-4BCD-8F48-8F1FBBF69C3B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0225E2-60B7-40BC-A9A2-53B74396F94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B83CE2-60C5-4C48-9413-8F32FC7B5900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7831B-8500-4BA5-A929-C2FBDF66D6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5ED31287-EC67-4143-9D9B-E23A61A446CF}" type="datetimeFigureOut">
              <a:rPr lang="cs-CZ"/>
              <a:pPr>
                <a:defRPr/>
              </a:pPr>
              <a:t>29.1.2013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398CD91-D03F-4DA6-983C-200D0C14551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jpeg"/><Relationship Id="rId7" Type="http://schemas.openxmlformats.org/officeDocument/2006/relationships/image" Target="../media/image6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pn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9.jpeg"/><Relationship Id="rId7" Type="http://schemas.openxmlformats.org/officeDocument/2006/relationships/image" Target="../media/image13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2.jpeg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jpeg"/><Relationship Id="rId3" Type="http://schemas.openxmlformats.org/officeDocument/2006/relationships/image" Target="../media/image16.png"/><Relationship Id="rId7" Type="http://schemas.openxmlformats.org/officeDocument/2006/relationships/image" Target="../media/image20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jpeg"/><Relationship Id="rId5" Type="http://schemas.openxmlformats.org/officeDocument/2006/relationships/image" Target="../media/image18.jpeg"/><Relationship Id="rId4" Type="http://schemas.openxmlformats.org/officeDocument/2006/relationships/image" Target="../media/image17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930400"/>
          </a:xfrm>
        </p:spPr>
        <p:txBody>
          <a:bodyPr/>
          <a:lstStyle/>
          <a:p>
            <a:pPr algn="l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2349500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 smtClean="0"/>
              <a:t>DUMu</a:t>
            </a:r>
            <a:r>
              <a:rPr lang="cs-CZ" sz="1700" dirty="0" smtClean="0"/>
              <a:t>:</a:t>
            </a:r>
            <a:r>
              <a:rPr lang="cs-CZ" sz="1600" dirty="0" smtClean="0"/>
              <a:t>VY_22_INOVACE_31_5_P1 </a:t>
            </a:r>
            <a:r>
              <a:rPr lang="cs-CZ" sz="1600" dirty="0" smtClean="0"/>
              <a:t>- POSSESSIVE ADJECTIVES POSSESSIVE  ´S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Autor:Mgr. Helena </a:t>
            </a:r>
            <a:r>
              <a:rPr lang="cs-CZ" sz="1700" dirty="0" err="1" smtClean="0"/>
              <a:t>Rejzlová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Vzdělávací oblast/Předmět/Téma: Jazyk a jazyková komunikace/ Anglický jazyk/ </a:t>
            </a:r>
            <a:r>
              <a:rPr lang="cs-CZ" sz="1600" dirty="0" smtClean="0"/>
              <a:t>POSSESSIVE ADJECTIVES POSSESSIVE  ´S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 Interaktivní tabule.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list:			ne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Žáci tvoří krátké věty – spojují jména s předměty a tím vytvářejí přivlastňovací tvar vlastních jmen. Použijí též přivlastňovací zájmena. Na závěr napíší věty.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	</a:t>
            </a:r>
            <a:r>
              <a:rPr lang="cs-CZ" sz="1700" dirty="0" smtClean="0"/>
              <a:t>     Kontrola dle klíče.		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V.B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16.11. 2012</a:t>
            </a: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 Sb.), tj. že k uvedeným účelům může být kýmkoliv 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16. 11. 2012		Podpis: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Whose is it?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Peter		</a:t>
            </a:r>
          </a:p>
          <a:p>
            <a:r>
              <a:rPr lang="cs-CZ" dirty="0" smtClean="0"/>
              <a:t>Jane		</a:t>
            </a:r>
          </a:p>
          <a:p>
            <a:r>
              <a:rPr lang="en-US" dirty="0" smtClean="0"/>
              <a:t>Tom and Jerry</a:t>
            </a:r>
          </a:p>
          <a:p>
            <a:r>
              <a:rPr lang="en-US" dirty="0" smtClean="0"/>
              <a:t>Lucy</a:t>
            </a:r>
          </a:p>
          <a:p>
            <a:r>
              <a:rPr lang="en-US" dirty="0" smtClean="0"/>
              <a:t>Mum and Dad</a:t>
            </a:r>
          </a:p>
          <a:p>
            <a:r>
              <a:rPr lang="en-US" dirty="0" smtClean="0"/>
              <a:t>Peggy		</a:t>
            </a:r>
          </a:p>
          <a:p>
            <a:r>
              <a:rPr lang="en-US" dirty="0" smtClean="0"/>
              <a:t>John</a:t>
            </a:r>
            <a:endParaRPr lang="en-US" dirty="0"/>
          </a:p>
        </p:txBody>
      </p:sp>
      <p:pic>
        <p:nvPicPr>
          <p:cNvPr id="1027" name="Picture 3" descr="C:\Documents and Settings\milan rejzl\Local Settings\Temporary Internet Files\Content.IE5\AMN3OJ20\MP90043052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28184" y="1196752"/>
            <a:ext cx="871625" cy="1566283"/>
          </a:xfrm>
          <a:prstGeom prst="rect">
            <a:avLst/>
          </a:prstGeom>
          <a:noFill/>
        </p:spPr>
      </p:pic>
      <p:pic>
        <p:nvPicPr>
          <p:cNvPr id="1028" name="Picture 4" descr="C:\Documents and Settings\milan rejzl\Local Settings\Temporary Internet Files\Content.IE5\77NQ5SFJ\MP900433991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427984" y="2204864"/>
            <a:ext cx="1486043" cy="1224136"/>
          </a:xfrm>
          <a:prstGeom prst="rect">
            <a:avLst/>
          </a:prstGeom>
          <a:noFill/>
        </p:spPr>
      </p:pic>
      <p:pic>
        <p:nvPicPr>
          <p:cNvPr id="1029" name="Picture 5" descr="C:\Documents and Settings\milan rejzl\Local Settings\Temporary Internet Files\Content.IE5\L2DCD3WU\MP90040314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796136" y="3284985"/>
            <a:ext cx="1801736" cy="1205444"/>
          </a:xfrm>
          <a:prstGeom prst="rect">
            <a:avLst/>
          </a:prstGeom>
          <a:noFill/>
        </p:spPr>
      </p:pic>
      <p:pic>
        <p:nvPicPr>
          <p:cNvPr id="1030" name="Picture 6" descr="C:\Documents and Settings\milan rejzl\Local Settings\Temporary Internet Files\Content.IE5\SSEBVO22\MC900441736[1].pn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855368" y="3144416"/>
            <a:ext cx="1580728" cy="1580728"/>
          </a:xfrm>
          <a:prstGeom prst="rect">
            <a:avLst/>
          </a:prstGeom>
          <a:noFill/>
        </p:spPr>
      </p:pic>
      <p:pic>
        <p:nvPicPr>
          <p:cNvPr id="1031" name="Picture 7" descr="C:\Documents and Settings\milan rejzl\Local Settings\Temporary Internet Files\Content.IE5\AMN3OJ20\MP900427654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203848" y="4797152"/>
            <a:ext cx="1163379" cy="1584176"/>
          </a:xfrm>
          <a:prstGeom prst="rect">
            <a:avLst/>
          </a:prstGeom>
          <a:noFill/>
        </p:spPr>
      </p:pic>
      <p:pic>
        <p:nvPicPr>
          <p:cNvPr id="1033" name="Picture 9" descr="C:\Documents and Settings\milan rejzl\Local Settings\Temporary Internet Files\Content.IE5\AMN3OJ20\MP90044829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3059832" y="1196752"/>
            <a:ext cx="1005147" cy="1512168"/>
          </a:xfrm>
          <a:prstGeom prst="rect">
            <a:avLst/>
          </a:prstGeom>
          <a:noFill/>
        </p:spPr>
      </p:pic>
      <p:pic>
        <p:nvPicPr>
          <p:cNvPr id="1035" name="Picture 11" descr="C:\Documents and Settings\milan rejzl\Local Settings\Temporary Internet Files\Content.IE5\77NQ5SFJ\MC900441726[1].pn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5148064" y="4653136"/>
            <a:ext cx="1656184" cy="16561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USE: MY,HIS,HER,OUR,YOUR,THEIR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YOU -	</a:t>
            </a:r>
          </a:p>
          <a:p>
            <a:r>
              <a:rPr lang="cs-CZ" dirty="0" smtClean="0"/>
              <a:t>I -</a:t>
            </a:r>
          </a:p>
          <a:p>
            <a:r>
              <a:rPr lang="cs-CZ" dirty="0" smtClean="0"/>
              <a:t>WE -</a:t>
            </a:r>
          </a:p>
          <a:p>
            <a:r>
              <a:rPr lang="cs-CZ" dirty="0" smtClean="0"/>
              <a:t>SHE -</a:t>
            </a:r>
          </a:p>
          <a:p>
            <a:r>
              <a:rPr lang="cs-CZ" dirty="0" smtClean="0"/>
              <a:t>THEY -</a:t>
            </a:r>
          </a:p>
          <a:p>
            <a:r>
              <a:rPr lang="cs-CZ" dirty="0" smtClean="0"/>
              <a:t>HE -</a:t>
            </a:r>
          </a:p>
          <a:p>
            <a:r>
              <a:rPr lang="cs-CZ" dirty="0" smtClean="0"/>
              <a:t>YOU -</a:t>
            </a:r>
            <a:endParaRPr lang="cs-CZ" dirty="0"/>
          </a:p>
        </p:txBody>
      </p:sp>
      <p:pic>
        <p:nvPicPr>
          <p:cNvPr id="2050" name="Picture 2" descr="C:\Documents and Settings\milan rejzl\Local Settings\Temporary Internet Files\Content.IE5\77NQ5SFJ\MP90044480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131840" y="1556791"/>
            <a:ext cx="1512168" cy="1983895"/>
          </a:xfrm>
          <a:prstGeom prst="rect">
            <a:avLst/>
          </a:prstGeom>
          <a:noFill/>
        </p:spPr>
      </p:pic>
      <p:pic>
        <p:nvPicPr>
          <p:cNvPr id="2051" name="Picture 3" descr="C:\Documents and Settings\milan rejzl\Local Settings\Temporary Internet Files\Content.IE5\AMN3OJ20\MP90044829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76056" y="1139590"/>
            <a:ext cx="1674579" cy="2117689"/>
          </a:xfrm>
          <a:prstGeom prst="rect">
            <a:avLst/>
          </a:prstGeom>
          <a:noFill/>
        </p:spPr>
      </p:pic>
      <p:pic>
        <p:nvPicPr>
          <p:cNvPr id="2052" name="Picture 4" descr="C:\Documents and Settings\milan rejzl\Local Settings\Temporary Internet Files\Content.IE5\SSEBVO22\MP900400599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948264" y="1928751"/>
            <a:ext cx="1584176" cy="1980705"/>
          </a:xfrm>
          <a:prstGeom prst="rect">
            <a:avLst/>
          </a:prstGeom>
          <a:noFill/>
        </p:spPr>
      </p:pic>
      <p:pic>
        <p:nvPicPr>
          <p:cNvPr id="2053" name="Picture 5" descr="C:\Documents and Settings\milan rejzl\Local Settings\Temporary Internet Files\Content.IE5\L2DCD3WU\MP90044842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555776" y="3356992"/>
            <a:ext cx="1872207" cy="1572555"/>
          </a:xfrm>
          <a:prstGeom prst="rect">
            <a:avLst/>
          </a:prstGeom>
          <a:noFill/>
        </p:spPr>
      </p:pic>
      <p:pic>
        <p:nvPicPr>
          <p:cNvPr id="2054" name="Picture 6" descr="C:\Documents and Settings\milan rejzl\Local Settings\Temporary Internet Files\Content.IE5\AMN3OJ20\MP900432806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004047" y="3561807"/>
            <a:ext cx="1296145" cy="1795452"/>
          </a:xfrm>
          <a:prstGeom prst="rect">
            <a:avLst/>
          </a:prstGeom>
          <a:noFill/>
        </p:spPr>
      </p:pic>
      <p:pic>
        <p:nvPicPr>
          <p:cNvPr id="2055" name="Picture 7" descr="C:\Documents and Settings\milan rejzl\Local Settings\Temporary Internet Files\Content.IE5\L2DCD3WU\MP900403710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415447" y="4437112"/>
            <a:ext cx="1540929" cy="1926632"/>
          </a:xfrm>
          <a:prstGeom prst="rect">
            <a:avLst/>
          </a:prstGeom>
          <a:noFill/>
        </p:spPr>
      </p:pic>
      <p:pic>
        <p:nvPicPr>
          <p:cNvPr id="2056" name="Picture 8" descr="C:\Documents and Settings\milan rejzl\Local Settings\Temporary Internet Files\Content.IE5\77NQ5SFJ\MP900448542[1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347864" y="4581128"/>
            <a:ext cx="1872208" cy="187220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Write sentences, use possessive adjectives and names</a:t>
            </a:r>
            <a:endParaRPr lang="en-US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Jane	</a:t>
            </a:r>
          </a:p>
          <a:p>
            <a:r>
              <a:rPr lang="cs-CZ" dirty="0" smtClean="0"/>
              <a:t>/SHE/</a:t>
            </a:r>
          </a:p>
          <a:p>
            <a:r>
              <a:rPr lang="cs-CZ" dirty="0" smtClean="0"/>
              <a:t>Paul</a:t>
            </a:r>
          </a:p>
          <a:p>
            <a:r>
              <a:rPr lang="cs-CZ" dirty="0" smtClean="0"/>
              <a:t>/HE/</a:t>
            </a:r>
          </a:p>
          <a:p>
            <a:r>
              <a:rPr lang="en-US" dirty="0" smtClean="0"/>
              <a:t>Lucy and </a:t>
            </a:r>
            <a:r>
              <a:rPr lang="cs-CZ" dirty="0" smtClean="0"/>
              <a:t>Peter</a:t>
            </a:r>
            <a:endParaRPr lang="cs-CZ" dirty="0" smtClean="0"/>
          </a:p>
          <a:p>
            <a:r>
              <a:rPr lang="cs-CZ" dirty="0" smtClean="0"/>
              <a:t>/WE/</a:t>
            </a:r>
          </a:p>
          <a:p>
            <a:r>
              <a:rPr lang="cs-CZ" dirty="0" smtClean="0"/>
              <a:t>/I/</a:t>
            </a:r>
            <a:endParaRPr lang="cs-CZ" dirty="0"/>
          </a:p>
        </p:txBody>
      </p:sp>
      <p:pic>
        <p:nvPicPr>
          <p:cNvPr id="3074" name="Picture 2" descr="C:\Documents and Settings\milan rejzl\Local Settings\Temporary Internet Files\Content.IE5\AMN3OJ20\MP900400617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87824" y="1700808"/>
            <a:ext cx="1190634" cy="1488656"/>
          </a:xfrm>
          <a:prstGeom prst="rect">
            <a:avLst/>
          </a:prstGeom>
          <a:noFill/>
        </p:spPr>
      </p:pic>
      <p:pic>
        <p:nvPicPr>
          <p:cNvPr id="3075" name="Picture 3" descr="C:\Documents and Settings\milan rejzl\Local Settings\Temporary Internet Files\Content.IE5\SSEBVO22\MC900441734[3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72200" y="1196752"/>
            <a:ext cx="2235696" cy="2235696"/>
          </a:xfrm>
          <a:prstGeom prst="rect">
            <a:avLst/>
          </a:prstGeom>
          <a:noFill/>
        </p:spPr>
      </p:pic>
      <p:pic>
        <p:nvPicPr>
          <p:cNvPr id="3076" name="Picture 4" descr="C:\Documents and Settings\milan rejzl\Local Settings\Temporary Internet Files\Content.IE5\L2DCD3WU\MC900437099[1].pn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1772816"/>
            <a:ext cx="2307704" cy="2307704"/>
          </a:xfrm>
          <a:prstGeom prst="rect">
            <a:avLst/>
          </a:prstGeom>
          <a:noFill/>
        </p:spPr>
      </p:pic>
      <p:pic>
        <p:nvPicPr>
          <p:cNvPr id="3080" name="Picture 8" descr="C:\Documents and Settings\milan rejzl\Local Settings\Temporary Internet Files\Content.IE5\SSEBVO22\MP900444872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236296" y="3140968"/>
            <a:ext cx="1481925" cy="1944216"/>
          </a:xfrm>
          <a:prstGeom prst="rect">
            <a:avLst/>
          </a:prstGeom>
          <a:noFill/>
        </p:spPr>
      </p:pic>
      <p:pic>
        <p:nvPicPr>
          <p:cNvPr id="3081" name="Picture 9" descr="C:\Documents and Settings\milan rejzl\Local Settings\Temporary Internet Files\Content.IE5\SSEBVO22\MP900386559[1]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627784" y="4437112"/>
            <a:ext cx="1367340" cy="1916832"/>
          </a:xfrm>
          <a:prstGeom prst="rect">
            <a:avLst/>
          </a:prstGeom>
          <a:noFill/>
        </p:spPr>
      </p:pic>
      <p:pic>
        <p:nvPicPr>
          <p:cNvPr id="3082" name="Picture 10" descr="C:\Documents and Settings\milan rejzl\Local Settings\Temporary Internet Files\Content.IE5\AMN3OJ20\MP900448545[1].jpg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283968" y="3429000"/>
            <a:ext cx="1728192" cy="1950842"/>
          </a:xfrm>
          <a:prstGeom prst="rect">
            <a:avLst/>
          </a:prstGeom>
          <a:noFill/>
        </p:spPr>
      </p:pic>
      <p:pic>
        <p:nvPicPr>
          <p:cNvPr id="3083" name="Picture 11" descr="C:\Documents and Settings\milan rejzl\Local Settings\Temporary Internet Files\Content.IE5\77NQ5SFJ\MP900403092[2].jpg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6012160" y="5373216"/>
            <a:ext cx="1872208" cy="125259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Možné ŘEŠENÍ pro list č. 2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Peter`s book.</a:t>
            </a:r>
          </a:p>
          <a:p>
            <a:r>
              <a:rPr lang="en-US" dirty="0" smtClean="0"/>
              <a:t>Jane`s bag.</a:t>
            </a:r>
          </a:p>
          <a:p>
            <a:r>
              <a:rPr lang="en-US" dirty="0" smtClean="0"/>
              <a:t>Tom and Jerry`s ball.</a:t>
            </a:r>
          </a:p>
          <a:p>
            <a:r>
              <a:rPr lang="en-US" dirty="0" smtClean="0"/>
              <a:t>Lucy`s watch.</a:t>
            </a:r>
          </a:p>
          <a:p>
            <a:r>
              <a:rPr lang="en-US" dirty="0" smtClean="0"/>
              <a:t>Mum and Dad`s car.</a:t>
            </a:r>
          </a:p>
          <a:p>
            <a:r>
              <a:rPr lang="en-US" dirty="0" smtClean="0"/>
              <a:t>Peggy`s pen.</a:t>
            </a:r>
          </a:p>
          <a:p>
            <a:r>
              <a:rPr lang="en-US" dirty="0" smtClean="0"/>
              <a:t>John`s robot.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275482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Možné ŘEŠENÍ pro list č. </a:t>
            </a:r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You – your dog</a:t>
            </a:r>
          </a:p>
          <a:p>
            <a:r>
              <a:rPr lang="en-US" dirty="0" smtClean="0"/>
              <a:t>I – my umbrella</a:t>
            </a:r>
          </a:p>
          <a:p>
            <a:r>
              <a:rPr lang="en-US" dirty="0" smtClean="0"/>
              <a:t>We – our presents</a:t>
            </a:r>
          </a:p>
          <a:p>
            <a:r>
              <a:rPr lang="en-US" dirty="0" smtClean="0"/>
              <a:t>She – her cat</a:t>
            </a:r>
          </a:p>
          <a:p>
            <a:r>
              <a:rPr lang="en-US" dirty="0" smtClean="0"/>
              <a:t>They – their toothbrushes</a:t>
            </a:r>
          </a:p>
          <a:p>
            <a:r>
              <a:rPr lang="en-US" dirty="0" smtClean="0"/>
              <a:t>He – his glass of juice</a:t>
            </a:r>
          </a:p>
          <a:p>
            <a:r>
              <a:rPr lang="en-US" dirty="0" smtClean="0"/>
              <a:t>You – your oranges.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2239834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Možné ŘEŠENÍ pro list č. </a:t>
            </a:r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Jane`s cats are too small.</a:t>
            </a:r>
          </a:p>
          <a:p>
            <a:r>
              <a:rPr lang="en-US" dirty="0" smtClean="0"/>
              <a:t>/She/ Her umbrella is pink.</a:t>
            </a:r>
          </a:p>
          <a:p>
            <a:r>
              <a:rPr lang="en-US" dirty="0" smtClean="0"/>
              <a:t>Paul`s watch is blue.</a:t>
            </a:r>
          </a:p>
          <a:p>
            <a:r>
              <a:rPr lang="en-US" dirty="0" smtClean="0"/>
              <a:t>/He/ His book is white.</a:t>
            </a:r>
          </a:p>
          <a:p>
            <a:r>
              <a:rPr lang="en-US" dirty="0" smtClean="0"/>
              <a:t>Lucy and Peter`s car is red.</a:t>
            </a:r>
          </a:p>
          <a:p>
            <a:r>
              <a:rPr lang="en-US" dirty="0" smtClean="0"/>
              <a:t>/We/ Our apples are green.</a:t>
            </a:r>
          </a:p>
          <a:p>
            <a:r>
              <a:rPr lang="en-US" dirty="0" smtClean="0"/>
              <a:t>/I/ My box is very big.</a:t>
            </a:r>
            <a:endParaRPr lang="en-US" dirty="0"/>
          </a:p>
        </p:txBody>
      </p:sp>
    </p:spTree>
    <p:extLst>
      <p:ext uri="{BB962C8B-B14F-4D97-AF65-F5344CB8AC3E}">
        <p14:creationId xmlns="" xmlns:p14="http://schemas.microsoft.com/office/powerpoint/2010/main" val="271267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ZDROJ: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 HUTCHINSON, Tom. </a:t>
            </a:r>
            <a:r>
              <a:rPr lang="cs-CZ" i="1" dirty="0" smtClean="0"/>
              <a:t>PROJECT 1 třetí vydání</a:t>
            </a:r>
            <a:r>
              <a:rPr lang="cs-CZ" dirty="0" smtClean="0"/>
              <a:t>. </a:t>
            </a:r>
            <a:r>
              <a:rPr lang="cs-CZ" dirty="0" err="1" smtClean="0"/>
              <a:t>Spain</a:t>
            </a:r>
            <a:r>
              <a:rPr lang="cs-CZ" dirty="0" smtClean="0"/>
              <a:t>: OXFORD, 2008, str. 18,</a:t>
            </a:r>
          </a:p>
          <a:p>
            <a:r>
              <a:rPr lang="cs-CZ" dirty="0" smtClean="0"/>
              <a:t> ISBN 978-0-19-476414-8.</a:t>
            </a:r>
          </a:p>
          <a:p>
            <a:r>
              <a:rPr lang="cs-CZ" dirty="0" smtClean="0"/>
              <a:t>Obrázky použité v prezentaci jsou dostupné pod licencí Microsoft Office 2010 na www.office.com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172</TotalTime>
  <Words>191</Words>
  <Application>Microsoft Office PowerPoint</Application>
  <PresentationFormat>Předvádění na obrazovce (4:3)</PresentationFormat>
  <Paragraphs>84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Whose is it?</vt:lpstr>
      <vt:lpstr>USE: MY,HIS,HER,OUR,YOUR,THEIR</vt:lpstr>
      <vt:lpstr>Write sentences, use possessive adjectives and names</vt:lpstr>
      <vt:lpstr>Možné ŘEŠENÍ pro list č. 2</vt:lpstr>
      <vt:lpstr>Možné ŘEŠENÍ pro list č. 3</vt:lpstr>
      <vt:lpstr>Možné ŘEŠENÍ pro list č. 4</vt:lpstr>
      <vt:lpstr>ZDROJ: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 Základní škola Ústí nad Labem, Anežky České 702/17, příspěvková organizace   Číslo projektu: CZ.1.07/1.4.00/21.2887     Název projektu: „Učíme lépe a moderněji“  OP VK 1.4        Výukový materiál</dc:title>
  <dc:creator>Uživatel</dc:creator>
  <cp:lastModifiedBy>Ing. Milan Rejzl</cp:lastModifiedBy>
  <cp:revision>44</cp:revision>
  <dcterms:created xsi:type="dcterms:W3CDTF">2012-02-01T08:51:03Z</dcterms:created>
  <dcterms:modified xsi:type="dcterms:W3CDTF">2013-01-29T21:57:44Z</dcterms:modified>
</cp:coreProperties>
</file>