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349B0-8219-4C2D-ADE9-7E6970D1ECB9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F9886-45E0-4E34-8329-9315AD455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D01EE-8441-44F3-99F6-1E4C0E9C2B1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9CFD7-7CB6-429D-AE33-7010D8B65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D211C-3DCD-4AEB-9465-AA4D9FD1FD9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24CD5-2137-4C7F-8DFE-8AC3B621E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92680-1B56-49AE-84A6-C6062FCCD66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A7624-68F4-40D6-A340-94FF83B6A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BE725-051F-4D80-B09E-A7FBC075AD4A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F1946-F120-42CC-B385-435E4E04A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50C7D-5594-40DD-BD61-26F62262BC15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3A046-F746-40C5-9B8C-F2BA12DB8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80CE2-8F95-4766-B608-BAEBFBCC44DF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BDE07-E96A-48F8-B4F0-8558C9151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057BC-087B-425F-82AE-EB338E19430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B157B-C36E-4493-90EC-EF46BCA59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81CC1-B873-4FE4-B543-648E21FFB878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4C33E-8CB7-42D1-B0EB-42F41EACD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6D510-5EF7-4A68-ABC3-8427195CC396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BB365-E8AF-411B-B6BB-8B5849A7F6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91DBA-DEDC-4F6C-9165-70508502C1D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71F66-BEDA-42C3-82EA-E5EED001A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8090F3-9FA8-4F8E-89D8-161DC3D81BA1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821A81-947E-48D0-A7C3-C6200D3F1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VY_42_INOVACE_64_Rozptyl hodnot statistického souboru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/>
                </a:solidFill>
              </a:rPr>
              <a:t>Rozptyl hodnot statistického souboru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4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980728"/>
            <a:ext cx="8229600" cy="5760640"/>
          </a:xfrm>
          <a:blipFill rotWithShape="1">
            <a:blip r:embed="rId2"/>
            <a:stretch>
              <a:fillRect l="-963" t="-1481" r="-74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31913" y="2349500"/>
          <a:ext cx="6985000" cy="1009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1584176"/>
                <a:gridCol w="1512168"/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teploty naměřené v průběhu dne (°C)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Odchylka od průměru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0</a:t>
                      </a: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4356" name="Skupina 8"/>
          <p:cNvGrpSpPr>
            <a:grpSpLocks/>
          </p:cNvGrpSpPr>
          <p:nvPr/>
        </p:nvGrpSpPr>
        <p:grpSpPr bwMode="auto">
          <a:xfrm>
            <a:off x="3340100" y="3243263"/>
            <a:ext cx="455613" cy="692150"/>
            <a:chOff x="5216733" y="4725144"/>
            <a:chExt cx="455574" cy="691965"/>
          </a:xfrm>
        </p:grpSpPr>
        <p:sp>
          <p:nvSpPr>
            <p:cNvPr id="14357" name="TextovéPole 6"/>
            <p:cNvSpPr txBox="1">
              <a:spLocks noChangeArrowheads="1"/>
            </p:cNvSpPr>
            <p:nvPr/>
          </p:nvSpPr>
          <p:spPr bwMode="auto">
            <a:xfrm>
              <a:off x="5216733" y="4725144"/>
              <a:ext cx="3385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_</a:t>
              </a:r>
            </a:p>
          </p:txBody>
        </p:sp>
        <p:sp>
          <p:nvSpPr>
            <p:cNvPr id="14358" name="TextovéPole 7"/>
            <p:cNvSpPr txBox="1">
              <a:spLocks noChangeArrowheads="1"/>
            </p:cNvSpPr>
            <p:nvPr/>
          </p:nvSpPr>
          <p:spPr bwMode="auto">
            <a:xfrm>
              <a:off x="5216733" y="4955444"/>
              <a:ext cx="4555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x 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332656"/>
            <a:ext cx="8229600" cy="6120680"/>
          </a:xfrm>
          <a:blipFill rotWithShape="1">
            <a:blip r:embed="rId2"/>
            <a:stretch>
              <a:fillRect l="-963" t="-797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16013" y="1341438"/>
          <a:ext cx="6985000" cy="1009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1584176"/>
                <a:gridCol w="1512168"/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teploty naměřené v průběhu dne (°C)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Odchylka od průměru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+2</a:t>
                      </a:r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5379" name="Skupina 4"/>
          <p:cNvGrpSpPr>
            <a:grpSpLocks/>
          </p:cNvGrpSpPr>
          <p:nvPr/>
        </p:nvGrpSpPr>
        <p:grpSpPr bwMode="auto">
          <a:xfrm>
            <a:off x="3363913" y="2233613"/>
            <a:ext cx="455612" cy="690562"/>
            <a:chOff x="5216733" y="4725144"/>
            <a:chExt cx="455574" cy="691965"/>
          </a:xfrm>
        </p:grpSpPr>
        <p:sp>
          <p:nvSpPr>
            <p:cNvPr id="15380" name="TextovéPole 5"/>
            <p:cNvSpPr txBox="1">
              <a:spLocks noChangeArrowheads="1"/>
            </p:cNvSpPr>
            <p:nvPr/>
          </p:nvSpPr>
          <p:spPr bwMode="auto">
            <a:xfrm>
              <a:off x="5216733" y="4725144"/>
              <a:ext cx="3385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_</a:t>
              </a:r>
            </a:p>
          </p:txBody>
        </p:sp>
        <p:sp>
          <p:nvSpPr>
            <p:cNvPr id="15381" name="TextovéPole 6"/>
            <p:cNvSpPr txBox="1">
              <a:spLocks noChangeArrowheads="1"/>
            </p:cNvSpPr>
            <p:nvPr/>
          </p:nvSpPr>
          <p:spPr bwMode="auto">
            <a:xfrm>
              <a:off x="5216733" y="4955444"/>
              <a:ext cx="4555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x 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Určete rozptyl a směrodatnou odchylku souboru výška žáků vaší třídy 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67544" y="2838345"/>
            <a:ext cx="8229600" cy="3345235"/>
          </a:xfrm>
          <a:blipFill rotWithShape="1">
            <a:blip r:embed="rId2"/>
            <a:stretch>
              <a:fillRect l="-1704" t="-2372" b="-3285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388" y="1557338"/>
          <a:ext cx="8866187" cy="949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481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Výška(cm)</a:t>
                      </a:r>
                    </a:p>
                    <a:p>
                      <a:r>
                        <a:rPr lang="cs-CZ" sz="1600" dirty="0" smtClean="0"/>
                        <a:t>vzestupně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odchylka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6440" name="Skupina 4"/>
          <p:cNvGrpSpPr>
            <a:grpSpLocks/>
          </p:cNvGrpSpPr>
          <p:nvPr/>
        </p:nvGrpSpPr>
        <p:grpSpPr bwMode="auto">
          <a:xfrm>
            <a:off x="915988" y="2608263"/>
            <a:ext cx="455612" cy="692150"/>
            <a:chOff x="5216733" y="4725144"/>
            <a:chExt cx="455574" cy="691965"/>
          </a:xfrm>
        </p:grpSpPr>
        <p:sp>
          <p:nvSpPr>
            <p:cNvPr id="16441" name="TextovéPole 5"/>
            <p:cNvSpPr txBox="1">
              <a:spLocks noChangeArrowheads="1"/>
            </p:cNvSpPr>
            <p:nvPr/>
          </p:nvSpPr>
          <p:spPr bwMode="auto">
            <a:xfrm>
              <a:off x="5216733" y="4725144"/>
              <a:ext cx="3385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_</a:t>
              </a:r>
            </a:p>
          </p:txBody>
        </p:sp>
        <p:sp>
          <p:nvSpPr>
            <p:cNvPr id="16442" name="TextovéPole 6"/>
            <p:cNvSpPr txBox="1">
              <a:spLocks noChangeArrowheads="1"/>
            </p:cNvSpPr>
            <p:nvPr/>
          </p:nvSpPr>
          <p:spPr bwMode="auto">
            <a:xfrm>
              <a:off x="5216733" y="4955444"/>
              <a:ext cx="4555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x 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2800" smtClean="0"/>
              <a:t>Předchozí příklad si znázorníme graficky: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0438"/>
            <a:ext cx="8291513" cy="2625725"/>
          </a:xfrm>
        </p:spPr>
        <p:txBody>
          <a:bodyPr/>
          <a:lstStyle/>
          <a:p>
            <a:r>
              <a:rPr lang="cs-CZ" sz="2400" smtClean="0"/>
              <a:t>Na osu postupně naneseme hodnotu výšky jednotlivých žáků</a:t>
            </a:r>
          </a:p>
          <a:p>
            <a:r>
              <a:rPr lang="cs-CZ" sz="2400" smtClean="0"/>
              <a:t>Vyznačíme hodnotu aritmetického průměru, modu a mediánu</a:t>
            </a:r>
          </a:p>
          <a:p>
            <a:r>
              <a:rPr lang="cs-CZ" sz="2400" smtClean="0"/>
              <a:t>Od arit. průměru vyznačíme na obě strany velikost směrodatné odchylky ( tím vytvoříme pásmo rozptylu )</a:t>
            </a:r>
          </a:p>
          <a:p>
            <a:r>
              <a:rPr lang="cs-CZ" sz="2400" smtClean="0"/>
              <a:t>Určíme, jak velká část souboru leží v pásmu rozptylu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2462213"/>
            <a:ext cx="7848872" cy="0"/>
          </a:xfrm>
          <a:prstGeom prst="line">
            <a:avLst/>
          </a:prstGeom>
          <a:ln w="19050">
            <a:prstDash val="solid"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105</Words>
  <Application>Microsoft Office PowerPoint</Application>
  <PresentationFormat>On-screen Show (4:3)</PresentationFormat>
  <Paragraphs>34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VY_42_INOVACE_64_Rozptyl hodnot statistického souboru</vt:lpstr>
      <vt:lpstr>Rozptyl hodnot statistického souboru</vt:lpstr>
      <vt:lpstr>Snímek 3</vt:lpstr>
      <vt:lpstr>Určete rozptyl a směrodatnou odchylku souboru výška žáků vaší třídy </vt:lpstr>
      <vt:lpstr>Předchozí příklad si znázorníme graficky: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DUM</cp:lastModifiedBy>
  <cp:revision>15</cp:revision>
  <dcterms:created xsi:type="dcterms:W3CDTF">2011-06-02T15:52:55Z</dcterms:created>
  <dcterms:modified xsi:type="dcterms:W3CDTF">2012-03-10T12:21:48Z</dcterms:modified>
</cp:coreProperties>
</file>