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VY_42_INOVACE_68_Závěrečné opakování – soustava rovnic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6304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Nejprve si zopakujeme možnosti řešení soustavy dvou lineárních rovnic o dvou neznámých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931224" cy="4853135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Sčítací metoda </a:t>
            </a:r>
            <a:r>
              <a:rPr lang="cs-CZ" sz="2400" dirty="0" smtClean="0"/>
              <a:t>– vhodným vynásobením jedné nebo obou rovnic a následným sečtením se zbavíme jedné neznámé a dále. pokračujeme v řešení jedné rovnice o jedné neznámé.</a:t>
            </a:r>
          </a:p>
          <a:p>
            <a:r>
              <a:rPr lang="cs-CZ" sz="2400" b="1" dirty="0" smtClean="0"/>
              <a:t>Dosazovací (substituční </a:t>
            </a:r>
            <a:r>
              <a:rPr lang="cs-CZ" sz="2400" dirty="0" smtClean="0"/>
              <a:t>) </a:t>
            </a:r>
            <a:r>
              <a:rPr lang="cs-CZ" sz="2400" b="1" dirty="0" smtClean="0"/>
              <a:t>metoda</a:t>
            </a:r>
            <a:r>
              <a:rPr lang="cs-CZ" sz="2400" dirty="0" smtClean="0"/>
              <a:t> – z jedné rovnice si vyjádříme jednu neznámou a vzniklý výraz dosadíme do druhé rovnice.</a:t>
            </a:r>
          </a:p>
          <a:p>
            <a:r>
              <a:rPr lang="cs-CZ" sz="2400" b="1" dirty="0" smtClean="0"/>
              <a:t>Grafická metoda</a:t>
            </a:r>
            <a:r>
              <a:rPr lang="cs-CZ" sz="2400" dirty="0" smtClean="0"/>
              <a:t> – obě rovnice převedeme na tvar </a:t>
            </a:r>
            <a:r>
              <a:rPr lang="cs-CZ" sz="2400" b="1" dirty="0" smtClean="0"/>
              <a:t>y=</a:t>
            </a:r>
            <a:r>
              <a:rPr lang="cs-CZ" sz="2400" b="1" dirty="0" err="1" smtClean="0"/>
              <a:t>ax+b</a:t>
            </a:r>
            <a:r>
              <a:rPr lang="cs-CZ" sz="2400" dirty="0" smtClean="0"/>
              <a:t>, sestavíme si příslušné tabulky a podle nich sestrojíme grafy. V místě průsečíku grafů odečteme výslednou hodnotu pro obě neznámé.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0643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Vybranou metodou urči hodnoty neznámých pro následující soustavy rovnic: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=2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400" b="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=3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5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  <m:r>
                          <a:rPr lang="cs-CZ" sz="2400" i="1"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𝑦</m:t>
                        </m:r>
                        <m:r>
                          <a:rPr lang="cs-CZ" sz="2400" i="1">
                            <a:latin typeface="Cambria Math"/>
                          </a:rPr>
                          <m:t>−2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=0</m:t>
                    </m:r>
                  </m:oMath>
                </a14:m>
                <a:endParaRPr lang="cs-CZ" sz="24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  <m:r>
                          <a:rPr lang="cs-CZ" sz="2400" i="1"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𝑦</m:t>
                        </m:r>
                        <m:r>
                          <a:rPr lang="cs-CZ" sz="2400" i="1">
                            <a:latin typeface="Cambria Math"/>
                          </a:rPr>
                          <m:t>+3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=1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181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>Řešení slovních úloh pomocí soustavy rovnic:</a:t>
            </a:r>
            <a:br>
              <a:rPr lang="cs-CZ" sz="3200" b="1" dirty="0" smtClean="0"/>
            </a:br>
            <a:r>
              <a:rPr lang="cs-CZ" sz="3200" dirty="0" smtClean="0"/>
              <a:t>Na dvoře jsou slepice a králíci. Dohromady mají 35 hlav a 94 nohou. Kolik je kterých? 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Nejprve si zapíšeme známé údaje:</a:t>
            </a:r>
          </a:p>
          <a:p>
            <a:r>
              <a:rPr lang="cs-CZ" sz="2400" dirty="0" smtClean="0"/>
              <a:t>Slepice…………………x ks po 2 nohou = 2x</a:t>
            </a:r>
          </a:p>
          <a:p>
            <a:r>
              <a:rPr lang="cs-CZ" sz="2400" dirty="0" smtClean="0"/>
              <a:t>Králíci….……………….y ks po 4 nohou = 4y</a:t>
            </a:r>
          </a:p>
          <a:p>
            <a:r>
              <a:rPr lang="cs-CZ" sz="2400" dirty="0" smtClean="0"/>
              <a:t>Celkem …..…………35 ks…….……………..94 nohou</a:t>
            </a:r>
          </a:p>
          <a:p>
            <a:r>
              <a:rPr lang="cs-CZ" sz="2000" dirty="0" smtClean="0"/>
              <a:t>Sestavíme a vyřešíme soustavu rovnic:</a:t>
            </a:r>
          </a:p>
          <a:p>
            <a:r>
              <a:rPr lang="cs-CZ" sz="2400" dirty="0" smtClean="0"/>
              <a:t>  x + y = 35</a:t>
            </a:r>
          </a:p>
          <a:p>
            <a:r>
              <a:rPr lang="cs-CZ" sz="2400" u="sng" dirty="0" smtClean="0"/>
              <a:t>2x+4y=94</a:t>
            </a:r>
          </a:p>
          <a:p>
            <a:r>
              <a:rPr lang="cs-CZ" sz="2400" dirty="0" smtClean="0"/>
              <a:t>-2x-2y=-70</a:t>
            </a:r>
          </a:p>
          <a:p>
            <a:r>
              <a:rPr lang="cs-CZ" sz="2400" u="sng" dirty="0" smtClean="0"/>
              <a:t> 2x+4y= 94</a:t>
            </a:r>
          </a:p>
          <a:p>
            <a:r>
              <a:rPr lang="cs-CZ" sz="2400" dirty="0" smtClean="0"/>
              <a:t>        2y=24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y=12</a:t>
            </a:r>
          </a:p>
          <a:p>
            <a:r>
              <a:rPr lang="cs-CZ" sz="2400" dirty="0" smtClean="0"/>
              <a:t>Na dvoře je 23 slepic a 12 králíků.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717032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/.(-2)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1547664" y="3901698"/>
            <a:ext cx="576064" cy="21915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923928" y="3717032"/>
            <a:ext cx="15408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</a:t>
            </a:r>
            <a:r>
              <a:rPr lang="cs-CZ" sz="2400" dirty="0" smtClean="0"/>
              <a:t> + 12 = 35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x = 23</a:t>
            </a:r>
            <a:endParaRPr lang="cs-CZ" sz="24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2267744" y="2780928"/>
            <a:ext cx="1092806" cy="33123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3360550" y="2276872"/>
            <a:ext cx="1715506" cy="2160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800820" y="1926423"/>
            <a:ext cx="11929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2.23=46</a:t>
            </a:r>
          </a:p>
          <a:p>
            <a:r>
              <a:rPr lang="cs-CZ" sz="2400" u="sng" dirty="0" smtClean="0"/>
              <a:t>4.12=48</a:t>
            </a:r>
          </a:p>
          <a:p>
            <a:r>
              <a:rPr lang="cs-CZ" sz="2400" dirty="0" smtClean="0"/>
              <a:t>          94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196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Podle vzoru na předchozí stránce vyřešte následující úlohu: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 rybníka je možno zapůjčit loďku pro 4 nebo 7 osob. Na celkem 13 loďkách je dohromady 67 míst. Kolik kterých loděk je v půjčovně?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5486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312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VY_42_INOVACE_68_Závěrečné opakování – soustava rovnic</vt:lpstr>
      <vt:lpstr>Nejprve si zopakujeme možnosti řešení soustavy dvou lineárních rovnic o dvou neznámých</vt:lpstr>
      <vt:lpstr>Vybranou metodou urči hodnoty neznámých pro následující soustavy rovnic:</vt:lpstr>
      <vt:lpstr>Řešení slovních úloh pomocí soustavy rovnic: Na dvoře jsou slepice a králíci. Dohromady mají 35 hlav a 94 nohou. Kolik je kterých? </vt:lpstr>
      <vt:lpstr>Podle vzoru na předchozí stránce vyřešte následující úlohu: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Nejprve si zopakujeme možnosti řešení soustavy dvou lineárních rovnic o dvou neznámých</dc:title>
  <dc:creator>Vagnerova</dc:creator>
  <cp:lastModifiedBy>Vagnerova</cp:lastModifiedBy>
  <cp:revision>8</cp:revision>
  <dcterms:created xsi:type="dcterms:W3CDTF">2011-06-21T12:24:23Z</dcterms:created>
  <dcterms:modified xsi:type="dcterms:W3CDTF">2011-06-23T10:34:32Z</dcterms:modified>
</cp:coreProperties>
</file>