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
  </p:notesMasterIdLst>
  <p:sldIdLst>
    <p:sldId id="264" r:id="rId2"/>
    <p:sldId id="265" r:id="rId3"/>
    <p:sldId id="260" r:id="rId4"/>
    <p:sldId id="261" r:id="rId5"/>
    <p:sldId id="262" r:id="rId6"/>
    <p:sldId id="263" r:id="rId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70" d="100"/>
          <a:sy n="70" d="100"/>
        </p:scale>
        <p:origin x="-1080" y="-11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5" qsCatId="simple" csTypeId="urn:microsoft.com/office/officeart/2005/8/colors/accent1_2" csCatId="accent1" phldr="1"/>
      <dgm:spPr/>
      <dgm:t>
        <a:bodyPr/>
        <a:lstStyle/>
        <a:p>
          <a:endParaRPr lang="cs-CZ"/>
        </a:p>
      </dgm:t>
    </dgm:pt>
    <dgm:pt modelId="{B651F6E3-6281-48DB-9319-2AEAFDAE7572}">
      <dgm:prSet custT="1"/>
      <dgm:spPr/>
      <dgm:t>
        <a:bodyPr/>
        <a:lstStyle/>
        <a:p>
          <a:pPr algn="l" rtl="0"/>
          <a:r>
            <a:rPr lang="cs-CZ" sz="2000" dirty="0" smtClean="0"/>
            <a:t>NÁZEV</a:t>
          </a:r>
          <a:r>
            <a:rPr lang="cs-CZ" sz="2000" smtClean="0"/>
            <a:t>:</a:t>
          </a:r>
          <a:r>
            <a:rPr lang="cs-CZ" sz="2000" baseline="0" smtClean="0"/>
            <a:t> VY_22_INOVACE_01_03 </a:t>
          </a:r>
          <a:r>
            <a:rPr lang="cs-CZ" sz="2000" baseline="0" dirty="0" smtClean="0"/>
            <a:t>Anglický jazyk 2. stupeň</a:t>
          </a:r>
          <a:endParaRPr lang="cs-CZ" sz="2000" dirty="0"/>
        </a:p>
      </dgm:t>
    </dgm:pt>
    <dgm:pt modelId="{A571E265-742E-411A-ABCF-E39FDBC7528A}" type="parTrans" cxnId="{7BC66EC3-EBD6-4F3A-99ED-9D25F66FFA51}">
      <dgm:prSet/>
      <dgm:spPr/>
      <dgm:t>
        <a:bodyPr/>
        <a:lstStyle/>
        <a:p>
          <a:endParaRPr lang="cs-CZ"/>
        </a:p>
      </dgm:t>
    </dgm:pt>
    <dgm:pt modelId="{E33260FE-399D-481C-B2D6-3B35DD16DC84}" type="sibTrans" cxnId="{7BC66EC3-EBD6-4F3A-99ED-9D25F66FFA51}">
      <dgm:prSet/>
      <dgm:spPr/>
      <dgm:t>
        <a:bodyPr/>
        <a:lstStyle/>
        <a:p>
          <a:endParaRPr lang="cs-CZ"/>
        </a:p>
      </dgm:t>
    </dgm:pt>
    <dgm:pt modelId="{D1D4F407-5343-4D3F-B5B9-D407B03CAEB4}">
      <dgm:prSet custT="1"/>
      <dgm:spPr/>
      <dgm:t>
        <a:bodyPr/>
        <a:lstStyle/>
        <a:p>
          <a:pPr algn="l" rtl="0"/>
          <a:r>
            <a:rPr lang="cs-CZ" sz="1800" dirty="0" smtClean="0"/>
            <a:t>NÁZEV ŠKOLY: Základní škola a Mateřská škola Nedvědice, okres Brno-venkov, příspěvková organizace</a:t>
          </a:r>
          <a:endParaRPr lang="cs-CZ" sz="1800" dirty="0"/>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custT="1"/>
      <dgm:spPr/>
      <dgm:t>
        <a:bodyPr/>
        <a:lstStyle/>
        <a:p>
          <a:pPr algn="l" rtl="0"/>
          <a:r>
            <a:rPr lang="cs-CZ" sz="2000" dirty="0" smtClean="0"/>
            <a:t>AUTOR: Mgr. Petr Punčochář</a:t>
          </a:r>
          <a:endParaRPr lang="cs-CZ" sz="2000" dirty="0"/>
        </a:p>
      </dgm:t>
    </dgm:pt>
    <dgm:pt modelId="{4F7B2CF5-A270-4D61-A510-1C1C5A4DCD3B}" type="parTrans" cxnId="{AB906E97-3CD9-4E05-91AE-864F8E394536}">
      <dgm:prSet/>
      <dgm:spPr/>
      <dgm:t>
        <a:bodyPr/>
        <a:lstStyle/>
        <a:p>
          <a:endParaRPr lang="cs-CZ"/>
        </a:p>
      </dgm:t>
    </dgm:pt>
    <dgm:pt modelId="{CFF69701-2866-4EF5-BFB5-F3F9B72EB817}" type="sibTrans" cxnId="{AB906E97-3CD9-4E05-91AE-864F8E394536}">
      <dgm:prSet/>
      <dgm:spPr/>
      <dgm:t>
        <a:bodyPr/>
        <a:lstStyle/>
        <a:p>
          <a:endParaRPr lang="cs-CZ"/>
        </a:p>
      </dgm:t>
    </dgm:pt>
    <dgm:pt modelId="{D8197B8C-B260-4A16-BDF4-0947B075E274}">
      <dgm:prSet custT="1"/>
      <dgm:spPr/>
      <dgm:t>
        <a:bodyPr/>
        <a:lstStyle/>
        <a:p>
          <a:pPr algn="l" rtl="0"/>
          <a:r>
            <a:rPr lang="cs-CZ" sz="2000" dirty="0" smtClean="0"/>
            <a:t>TEMA: </a:t>
          </a:r>
          <a:r>
            <a:rPr lang="cs-CZ" sz="2000" baseline="0" dirty="0" smtClean="0"/>
            <a:t>Anglický jazyk 2. stupeň</a:t>
          </a:r>
          <a:endParaRPr lang="cs-CZ" sz="2000" dirty="0"/>
        </a:p>
      </dgm:t>
    </dgm:pt>
    <dgm:pt modelId="{51C5993D-B262-45E6-B66E-76BC9D6D883D}" type="parTrans" cxnId="{EDF6FE6B-9DBE-4D7B-B8FD-7098875B4EED}">
      <dgm:prSet/>
      <dgm:spPr/>
      <dgm:t>
        <a:bodyPr/>
        <a:lstStyle/>
        <a:p>
          <a:endParaRPr lang="cs-CZ"/>
        </a:p>
      </dgm:t>
    </dgm:pt>
    <dgm:pt modelId="{1AEC7F05-E0FE-459C-BD47-224AC9D7BEE4}" type="sibTrans" cxnId="{EDF6FE6B-9DBE-4D7B-B8FD-7098875B4EED}">
      <dgm:prSet/>
      <dgm:spPr/>
      <dgm:t>
        <a:bodyPr/>
        <a:lstStyle/>
        <a:p>
          <a:endParaRPr lang="cs-CZ"/>
        </a:p>
      </dgm:t>
    </dgm:pt>
    <dgm:pt modelId="{4C35D32F-0EAB-4CD7-82EE-45574DC2A586}">
      <dgm:prSet custT="1"/>
      <dgm:spPr/>
      <dgm:t>
        <a:bodyPr/>
        <a:lstStyle/>
        <a:p>
          <a:pPr algn="l" rtl="0"/>
          <a:r>
            <a:rPr lang="cs-CZ" sz="2000" dirty="0" smtClean="0"/>
            <a:t>ČÍSLO PROJEKTU: 2674/21/7.1.4/2011  </a:t>
          </a:r>
          <a:endParaRPr lang="cs-CZ" sz="2000" dirty="0"/>
        </a:p>
      </dgm:t>
    </dgm:pt>
    <dgm:pt modelId="{A15F02C0-547C-48B3-9D05-E7F145EBF3C4}" type="parTrans" cxnId="{2221FB34-310D-4638-ACAE-9ACC709E4926}">
      <dgm:prSet/>
      <dgm:spPr/>
      <dgm:t>
        <a:bodyPr/>
        <a:lstStyle/>
        <a:p>
          <a:endParaRPr lang="cs-CZ"/>
        </a:p>
      </dgm:t>
    </dgm:pt>
    <dgm:pt modelId="{8C5711BF-38F0-4590-B6BC-B3119A33CA2E}" type="sibTrans" cxnId="{2221FB34-310D-4638-ACAE-9ACC709E4926}">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5"/>
      <dgm:spPr/>
      <dgm:t>
        <a:bodyPr/>
        <a:lstStyle/>
        <a:p>
          <a:endParaRPr lang="cs-CZ"/>
        </a:p>
      </dgm:t>
    </dgm:pt>
    <dgm:pt modelId="{F41139FD-01EE-4571-8B17-4FB00FC51163}" type="pres">
      <dgm:prSet presAssocID="{D1D4F407-5343-4D3F-B5B9-D407B03CAEB4}" presName="space" presStyleCnt="0"/>
      <dgm:spPr/>
      <dgm:t>
        <a:bodyPr/>
        <a:lstStyle/>
        <a:p>
          <a:endParaRPr lang="cs-CZ"/>
        </a:p>
      </dgm:t>
    </dgm:pt>
    <dgm:pt modelId="{D005CE8C-CC26-4C3E-AC11-E15060ECD759}" type="pres">
      <dgm:prSet presAssocID="{D1D4F407-5343-4D3F-B5B9-D407B03CAEB4}" presName="rect1" presStyleLbl="alignAcc1" presStyleIdx="0" presStyleCnt="5" custLinFactNeighborX="-244" custLinFactNeighborY="165"/>
      <dgm:spPr/>
      <dgm:t>
        <a:bodyPr/>
        <a:lstStyle/>
        <a:p>
          <a:endParaRPr lang="cs-CZ"/>
        </a:p>
      </dgm:t>
    </dgm:pt>
    <dgm:pt modelId="{2C702D82-9B77-49B7-9568-BB8EB47C3372}" type="pres">
      <dgm:prSet presAssocID="{D1B46980-6531-4606-95E6-44980827E919}" presName="vertSpace2" presStyleLbl="node1" presStyleIdx="0" presStyleCnt="5"/>
      <dgm:spPr/>
      <dgm:t>
        <a:bodyPr/>
        <a:lstStyle/>
        <a:p>
          <a:endParaRPr lang="cs-CZ"/>
        </a:p>
      </dgm:t>
    </dgm:pt>
    <dgm:pt modelId="{A52A0455-90FF-4808-ABD0-F02540D31D5A}" type="pres">
      <dgm:prSet presAssocID="{D1B46980-6531-4606-95E6-44980827E919}" presName="circle2" presStyleLbl="node1" presStyleIdx="1" presStyleCnt="5"/>
      <dgm:spPr/>
      <dgm:t>
        <a:bodyPr/>
        <a:lstStyle/>
        <a:p>
          <a:endParaRPr lang="cs-CZ"/>
        </a:p>
      </dgm:t>
    </dgm:pt>
    <dgm:pt modelId="{6140AFEC-043D-4C43-A2F9-D0F5331DF3A3}" type="pres">
      <dgm:prSet presAssocID="{D1B46980-6531-4606-95E6-44980827E919}" presName="rect2" presStyleLbl="alignAcc1" presStyleIdx="1" presStyleCnt="5"/>
      <dgm:spPr/>
      <dgm:t>
        <a:bodyPr/>
        <a:lstStyle/>
        <a:p>
          <a:endParaRPr lang="cs-CZ"/>
        </a:p>
      </dgm:t>
    </dgm:pt>
    <dgm:pt modelId="{9358AC05-5D7D-4327-9F80-1AD486AEA664}" type="pres">
      <dgm:prSet presAssocID="{B651F6E3-6281-48DB-9319-2AEAFDAE7572}" presName="vertSpace3" presStyleLbl="node1" presStyleIdx="1" presStyleCnt="5"/>
      <dgm:spPr/>
      <dgm:t>
        <a:bodyPr/>
        <a:lstStyle/>
        <a:p>
          <a:endParaRPr lang="cs-CZ"/>
        </a:p>
      </dgm:t>
    </dgm:pt>
    <dgm:pt modelId="{313FC574-E1CD-4FB4-B054-0B805CE0447D}" type="pres">
      <dgm:prSet presAssocID="{B651F6E3-6281-48DB-9319-2AEAFDAE7572}" presName="circle3" presStyleLbl="node1" presStyleIdx="2" presStyleCnt="5"/>
      <dgm:spPr/>
      <dgm:t>
        <a:bodyPr/>
        <a:lstStyle/>
        <a:p>
          <a:endParaRPr lang="cs-CZ"/>
        </a:p>
      </dgm:t>
    </dgm:pt>
    <dgm:pt modelId="{619D679B-A015-4ECF-8348-D1034C574F40}" type="pres">
      <dgm:prSet presAssocID="{B651F6E3-6281-48DB-9319-2AEAFDAE7572}" presName="rect3" presStyleLbl="alignAcc1" presStyleIdx="2" presStyleCnt="5"/>
      <dgm:spPr/>
      <dgm:t>
        <a:bodyPr/>
        <a:lstStyle/>
        <a:p>
          <a:endParaRPr lang="cs-CZ"/>
        </a:p>
      </dgm:t>
    </dgm:pt>
    <dgm:pt modelId="{322283A8-4A27-4CDA-BAE3-F381106A9174}" type="pres">
      <dgm:prSet presAssocID="{D8197B8C-B260-4A16-BDF4-0947B075E274}" presName="vertSpace4" presStyleLbl="node1" presStyleIdx="2" presStyleCnt="5"/>
      <dgm:spPr/>
      <dgm:t>
        <a:bodyPr/>
        <a:lstStyle/>
        <a:p>
          <a:endParaRPr lang="cs-CZ"/>
        </a:p>
      </dgm:t>
    </dgm:pt>
    <dgm:pt modelId="{FFC9F71D-1B4F-4AD9-A4A6-86ADEFC8AF5C}" type="pres">
      <dgm:prSet presAssocID="{D8197B8C-B260-4A16-BDF4-0947B075E274}" presName="circle4" presStyleLbl="node1" presStyleIdx="3" presStyleCnt="5"/>
      <dgm:spPr/>
      <dgm:t>
        <a:bodyPr/>
        <a:lstStyle/>
        <a:p>
          <a:endParaRPr lang="cs-CZ"/>
        </a:p>
      </dgm:t>
    </dgm:pt>
    <dgm:pt modelId="{25B08C86-7E15-44DC-BE7F-FFB55DD49D12}" type="pres">
      <dgm:prSet presAssocID="{D8197B8C-B260-4A16-BDF4-0947B075E274}" presName="rect4" presStyleLbl="alignAcc1" presStyleIdx="3" presStyleCnt="5"/>
      <dgm:spPr/>
      <dgm:t>
        <a:bodyPr/>
        <a:lstStyle/>
        <a:p>
          <a:endParaRPr lang="cs-CZ"/>
        </a:p>
      </dgm:t>
    </dgm:pt>
    <dgm:pt modelId="{76644BE8-9D7C-4C09-B250-3D10AF48CBB7}" type="pres">
      <dgm:prSet presAssocID="{4C35D32F-0EAB-4CD7-82EE-45574DC2A586}" presName="vertSpace5" presStyleLbl="node1" presStyleIdx="3" presStyleCnt="5"/>
      <dgm:spPr/>
      <dgm:t>
        <a:bodyPr/>
        <a:lstStyle/>
        <a:p>
          <a:endParaRPr lang="cs-CZ"/>
        </a:p>
      </dgm:t>
    </dgm:pt>
    <dgm:pt modelId="{EE85B701-7295-41C0-BA7A-34D3756A2AE6}" type="pres">
      <dgm:prSet presAssocID="{4C35D32F-0EAB-4CD7-82EE-45574DC2A586}" presName="circle5" presStyleLbl="node1" presStyleIdx="4" presStyleCnt="5"/>
      <dgm:spPr/>
      <dgm:t>
        <a:bodyPr/>
        <a:lstStyle/>
        <a:p>
          <a:endParaRPr lang="cs-CZ"/>
        </a:p>
      </dgm:t>
    </dgm:pt>
    <dgm:pt modelId="{8BEBB6EC-1DAA-4CAC-8A25-BC0FCBD5DBD5}" type="pres">
      <dgm:prSet presAssocID="{4C35D32F-0EAB-4CD7-82EE-45574DC2A586}" presName="rect5" presStyleLbl="alignAcc1" presStyleIdx="4" presStyleCnt="5"/>
      <dgm:spPr/>
      <dgm:t>
        <a:bodyPr/>
        <a:lstStyle/>
        <a:p>
          <a:endParaRPr lang="cs-CZ"/>
        </a:p>
      </dgm:t>
    </dgm:pt>
    <dgm:pt modelId="{AED2198E-93D5-4001-81B4-73124B309672}" type="pres">
      <dgm:prSet presAssocID="{D1D4F407-5343-4D3F-B5B9-D407B03CAEB4}" presName="rect1ParTxNoCh" presStyleLbl="alignAcc1" presStyleIdx="4" presStyleCnt="5">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4" presStyleCnt="5">
        <dgm:presLayoutVars>
          <dgm:chMax val="1"/>
          <dgm:bulletEnabled val="1"/>
        </dgm:presLayoutVars>
      </dgm:prSet>
      <dgm:spPr/>
      <dgm:t>
        <a:bodyPr/>
        <a:lstStyle/>
        <a:p>
          <a:endParaRPr lang="cs-CZ"/>
        </a:p>
      </dgm:t>
    </dgm:pt>
    <dgm:pt modelId="{6BB5E863-4638-4E1D-BFDE-399D028AC4ED}" type="pres">
      <dgm:prSet presAssocID="{B651F6E3-6281-48DB-9319-2AEAFDAE7572}" presName="rect3ParTxNoCh" presStyleLbl="alignAcc1" presStyleIdx="4" presStyleCnt="5">
        <dgm:presLayoutVars>
          <dgm:chMax val="1"/>
          <dgm:bulletEnabled val="1"/>
        </dgm:presLayoutVars>
      </dgm:prSet>
      <dgm:spPr/>
      <dgm:t>
        <a:bodyPr/>
        <a:lstStyle/>
        <a:p>
          <a:endParaRPr lang="cs-CZ"/>
        </a:p>
      </dgm:t>
    </dgm:pt>
    <dgm:pt modelId="{5A5FFA88-C948-4069-8E93-59FA12366E83}" type="pres">
      <dgm:prSet presAssocID="{D8197B8C-B260-4A16-BDF4-0947B075E274}" presName="rect4ParTxNoCh" presStyleLbl="alignAcc1" presStyleIdx="4" presStyleCnt="5">
        <dgm:presLayoutVars>
          <dgm:chMax val="1"/>
          <dgm:bulletEnabled val="1"/>
        </dgm:presLayoutVars>
      </dgm:prSet>
      <dgm:spPr/>
      <dgm:t>
        <a:bodyPr/>
        <a:lstStyle/>
        <a:p>
          <a:endParaRPr lang="cs-CZ"/>
        </a:p>
      </dgm:t>
    </dgm:pt>
    <dgm:pt modelId="{890E4F0B-2866-4A3F-A3C7-2A14B1797930}" type="pres">
      <dgm:prSet presAssocID="{4C35D32F-0EAB-4CD7-82EE-45574DC2A586}" presName="rect5ParTxNoCh" presStyleLbl="alignAcc1" presStyleIdx="4" presStyleCnt="5">
        <dgm:presLayoutVars>
          <dgm:chMax val="1"/>
          <dgm:bulletEnabled val="1"/>
        </dgm:presLayoutVars>
      </dgm:prSet>
      <dgm:spPr/>
      <dgm:t>
        <a:bodyPr/>
        <a:lstStyle/>
        <a:p>
          <a:endParaRPr lang="cs-CZ"/>
        </a:p>
      </dgm:t>
    </dgm:pt>
  </dgm:ptLst>
  <dgm:cxnLst>
    <dgm:cxn modelId="{35285532-F630-4274-AAF3-5C843080A22D}" type="presOf" srcId="{B651F6E3-6281-48DB-9319-2AEAFDAE7572}" destId="{619D679B-A015-4ECF-8348-D1034C574F40}" srcOrd="0" destOrd="0" presId="urn:microsoft.com/office/officeart/2005/8/layout/target3"/>
    <dgm:cxn modelId="{14367CC6-B9B1-40CF-BBB3-C17F79391DAE}" srcId="{757F3AB3-0718-4624-B441-E567A8F0AB56}" destId="{D1D4F407-5343-4D3F-B5B9-D407B03CAEB4}" srcOrd="0" destOrd="0" parTransId="{FB3E2B41-81AD-4068-9354-4B764E7CC2F7}" sibTransId="{878E4EBE-18EA-43B6-B589-1210E1E4CF6A}"/>
    <dgm:cxn modelId="{35631D5E-AE0E-40A5-B7A7-E8CA5FABB67B}" type="presOf" srcId="{D1B46980-6531-4606-95E6-44980827E919}" destId="{2BE915AB-18AA-4053-B92C-3BFC9ED204BB}" srcOrd="1" destOrd="0" presId="urn:microsoft.com/office/officeart/2005/8/layout/target3"/>
    <dgm:cxn modelId="{5D82E5DA-E4FA-4E29-9C39-93855EBEDD0E}" type="presOf" srcId="{D1B46980-6531-4606-95E6-44980827E919}" destId="{6140AFEC-043D-4C43-A2F9-D0F5331DF3A3}" srcOrd="0" destOrd="0" presId="urn:microsoft.com/office/officeart/2005/8/layout/target3"/>
    <dgm:cxn modelId="{2969438A-624E-4ABD-B510-F57F4AFE4D17}" type="presOf" srcId="{B651F6E3-6281-48DB-9319-2AEAFDAE7572}" destId="{6BB5E863-4638-4E1D-BFDE-399D028AC4ED}" srcOrd="1" destOrd="0" presId="urn:microsoft.com/office/officeart/2005/8/layout/target3"/>
    <dgm:cxn modelId="{2221FB34-310D-4638-ACAE-9ACC709E4926}" srcId="{757F3AB3-0718-4624-B441-E567A8F0AB56}" destId="{4C35D32F-0EAB-4CD7-82EE-45574DC2A586}" srcOrd="4" destOrd="0" parTransId="{A15F02C0-547C-48B3-9D05-E7F145EBF3C4}" sibTransId="{8C5711BF-38F0-4590-B6BC-B3119A33CA2E}"/>
    <dgm:cxn modelId="{AEB35961-649B-4160-8799-F7E36128B292}" type="presOf" srcId="{D8197B8C-B260-4A16-BDF4-0947B075E274}" destId="{25B08C86-7E15-44DC-BE7F-FFB55DD49D12}" srcOrd="0" destOrd="0" presId="urn:microsoft.com/office/officeart/2005/8/layout/target3"/>
    <dgm:cxn modelId="{4993DBC2-29E4-4758-88C1-6FB3658075D9}" type="presOf" srcId="{4C35D32F-0EAB-4CD7-82EE-45574DC2A586}" destId="{890E4F0B-2866-4A3F-A3C7-2A14B1797930}" srcOrd="1" destOrd="0" presId="urn:microsoft.com/office/officeart/2005/8/layout/target3"/>
    <dgm:cxn modelId="{FFB0989A-3D48-4615-B155-6C7E30756603}" type="presOf" srcId="{757F3AB3-0718-4624-B441-E567A8F0AB56}" destId="{333A1088-737F-45CB-B68E-254E46348037}" srcOrd="0" destOrd="0" presId="urn:microsoft.com/office/officeart/2005/8/layout/target3"/>
    <dgm:cxn modelId="{EDF6FE6B-9DBE-4D7B-B8FD-7098875B4EED}" srcId="{757F3AB3-0718-4624-B441-E567A8F0AB56}" destId="{D8197B8C-B260-4A16-BDF4-0947B075E274}" srcOrd="3" destOrd="0" parTransId="{51C5993D-B262-45E6-B66E-76BC9D6D883D}" sibTransId="{1AEC7F05-E0FE-459C-BD47-224AC9D7BEE4}"/>
    <dgm:cxn modelId="{0BC89627-54E2-479A-81CF-227EB5FC036C}" type="presOf" srcId="{D8197B8C-B260-4A16-BDF4-0947B075E274}" destId="{5A5FFA88-C948-4069-8E93-59FA12366E83}" srcOrd="1" destOrd="0" presId="urn:microsoft.com/office/officeart/2005/8/layout/target3"/>
    <dgm:cxn modelId="{C172147B-A500-4779-A0EE-6F31A76FAEDE}" type="presOf" srcId="{4C35D32F-0EAB-4CD7-82EE-45574DC2A586}" destId="{8BEBB6EC-1DAA-4CAC-8A25-BC0FCBD5DBD5}" srcOrd="0" destOrd="0" presId="urn:microsoft.com/office/officeart/2005/8/layout/target3"/>
    <dgm:cxn modelId="{8BA02CCB-1D1E-4837-8A74-6748F68863C5}" type="presOf" srcId="{D1D4F407-5343-4D3F-B5B9-D407B03CAEB4}" destId="{D005CE8C-CC26-4C3E-AC11-E15060ECD759}" srcOrd="0" destOrd="0" presId="urn:microsoft.com/office/officeart/2005/8/layout/target3"/>
    <dgm:cxn modelId="{7BC66EC3-EBD6-4F3A-99ED-9D25F66FFA51}" srcId="{757F3AB3-0718-4624-B441-E567A8F0AB56}" destId="{B651F6E3-6281-48DB-9319-2AEAFDAE7572}" srcOrd="2" destOrd="0" parTransId="{A571E265-742E-411A-ABCF-E39FDBC7528A}" sibTransId="{E33260FE-399D-481C-B2D6-3B35DD16DC84}"/>
    <dgm:cxn modelId="{6A595FA5-1F03-4A9A-BD86-99E9B06954E7}" type="presOf" srcId="{D1D4F407-5343-4D3F-B5B9-D407B03CAEB4}" destId="{AED2198E-93D5-4001-81B4-73124B309672}" srcOrd="1" destOrd="0" presId="urn:microsoft.com/office/officeart/2005/8/layout/target3"/>
    <dgm:cxn modelId="{AB906E97-3CD9-4E05-91AE-864F8E394536}" srcId="{757F3AB3-0718-4624-B441-E567A8F0AB56}" destId="{D1B46980-6531-4606-95E6-44980827E919}" srcOrd="1" destOrd="0" parTransId="{4F7B2CF5-A270-4D61-A510-1C1C5A4DCD3B}" sibTransId="{CFF69701-2866-4EF5-BFB5-F3F9B72EB817}"/>
    <dgm:cxn modelId="{BF6221A5-C1FB-4F23-8828-1F727843B775}" type="presParOf" srcId="{333A1088-737F-45CB-B68E-254E46348037}" destId="{F5ABB229-8D3B-4694-996A-96F23CF14429}" srcOrd="0" destOrd="0" presId="urn:microsoft.com/office/officeart/2005/8/layout/target3"/>
    <dgm:cxn modelId="{08F2743D-321F-4514-B286-9B554BDD0D90}" type="presParOf" srcId="{333A1088-737F-45CB-B68E-254E46348037}" destId="{F41139FD-01EE-4571-8B17-4FB00FC51163}" srcOrd="1" destOrd="0" presId="urn:microsoft.com/office/officeart/2005/8/layout/target3"/>
    <dgm:cxn modelId="{D58688FF-3A09-4321-B266-45DBA6C246B0}" type="presParOf" srcId="{333A1088-737F-45CB-B68E-254E46348037}" destId="{D005CE8C-CC26-4C3E-AC11-E15060ECD759}" srcOrd="2" destOrd="0" presId="urn:microsoft.com/office/officeart/2005/8/layout/target3"/>
    <dgm:cxn modelId="{43FB079D-C62F-45B5-800B-E02A4DEC8E2F}" type="presParOf" srcId="{333A1088-737F-45CB-B68E-254E46348037}" destId="{2C702D82-9B77-49B7-9568-BB8EB47C3372}" srcOrd="3" destOrd="0" presId="urn:microsoft.com/office/officeart/2005/8/layout/target3"/>
    <dgm:cxn modelId="{3B97BB21-D039-4142-A790-7B375C764551}" type="presParOf" srcId="{333A1088-737F-45CB-B68E-254E46348037}" destId="{A52A0455-90FF-4808-ABD0-F02540D31D5A}" srcOrd="4" destOrd="0" presId="urn:microsoft.com/office/officeart/2005/8/layout/target3"/>
    <dgm:cxn modelId="{8639577D-3A4A-4B37-9BEA-D3DB99956A13}" type="presParOf" srcId="{333A1088-737F-45CB-B68E-254E46348037}" destId="{6140AFEC-043D-4C43-A2F9-D0F5331DF3A3}" srcOrd="5" destOrd="0" presId="urn:microsoft.com/office/officeart/2005/8/layout/target3"/>
    <dgm:cxn modelId="{2F52F405-5F4B-4F05-B896-51DBC61ED437}" type="presParOf" srcId="{333A1088-737F-45CB-B68E-254E46348037}" destId="{9358AC05-5D7D-4327-9F80-1AD486AEA664}" srcOrd="6" destOrd="0" presId="urn:microsoft.com/office/officeart/2005/8/layout/target3"/>
    <dgm:cxn modelId="{29B1773C-E8F6-4CC6-A0C4-EBEE9A87A92A}" type="presParOf" srcId="{333A1088-737F-45CB-B68E-254E46348037}" destId="{313FC574-E1CD-4FB4-B054-0B805CE0447D}" srcOrd="7" destOrd="0" presId="urn:microsoft.com/office/officeart/2005/8/layout/target3"/>
    <dgm:cxn modelId="{E760D96F-7F28-4EE4-89A2-55C444733286}" type="presParOf" srcId="{333A1088-737F-45CB-B68E-254E46348037}" destId="{619D679B-A015-4ECF-8348-D1034C574F40}" srcOrd="8" destOrd="0" presId="urn:microsoft.com/office/officeart/2005/8/layout/target3"/>
    <dgm:cxn modelId="{7026D66E-0878-4987-81FA-7A93184142DA}" type="presParOf" srcId="{333A1088-737F-45CB-B68E-254E46348037}" destId="{322283A8-4A27-4CDA-BAE3-F381106A9174}" srcOrd="9" destOrd="0" presId="urn:microsoft.com/office/officeart/2005/8/layout/target3"/>
    <dgm:cxn modelId="{D3DB0927-245A-44CE-803F-107451632A8C}" type="presParOf" srcId="{333A1088-737F-45CB-B68E-254E46348037}" destId="{FFC9F71D-1B4F-4AD9-A4A6-86ADEFC8AF5C}" srcOrd="10" destOrd="0" presId="urn:microsoft.com/office/officeart/2005/8/layout/target3"/>
    <dgm:cxn modelId="{60B91489-851F-4F6A-8DC8-FA2CF16302EE}" type="presParOf" srcId="{333A1088-737F-45CB-B68E-254E46348037}" destId="{25B08C86-7E15-44DC-BE7F-FFB55DD49D12}" srcOrd="11" destOrd="0" presId="urn:microsoft.com/office/officeart/2005/8/layout/target3"/>
    <dgm:cxn modelId="{9D06E93E-C8CA-4A5E-8B17-E9BA2D6386CD}" type="presParOf" srcId="{333A1088-737F-45CB-B68E-254E46348037}" destId="{76644BE8-9D7C-4C09-B250-3D10AF48CBB7}" srcOrd="12" destOrd="0" presId="urn:microsoft.com/office/officeart/2005/8/layout/target3"/>
    <dgm:cxn modelId="{2A5858C2-0A47-477E-AB10-AA08458C57E8}" type="presParOf" srcId="{333A1088-737F-45CB-B68E-254E46348037}" destId="{EE85B701-7295-41C0-BA7A-34D3756A2AE6}" srcOrd="13" destOrd="0" presId="urn:microsoft.com/office/officeart/2005/8/layout/target3"/>
    <dgm:cxn modelId="{50FAC0BF-64A0-461C-9DD4-91017952C506}" type="presParOf" srcId="{333A1088-737F-45CB-B68E-254E46348037}" destId="{8BEBB6EC-1DAA-4CAC-8A25-BC0FCBD5DBD5}" srcOrd="14" destOrd="0" presId="urn:microsoft.com/office/officeart/2005/8/layout/target3"/>
    <dgm:cxn modelId="{A5D85874-7C96-47D8-A77F-C0762E9052EE}" type="presParOf" srcId="{333A1088-737F-45CB-B68E-254E46348037}" destId="{AED2198E-93D5-4001-81B4-73124B309672}" srcOrd="15" destOrd="0" presId="urn:microsoft.com/office/officeart/2005/8/layout/target3"/>
    <dgm:cxn modelId="{910F30BF-F971-4B54-8937-A65827657968}" type="presParOf" srcId="{333A1088-737F-45CB-B68E-254E46348037}" destId="{2BE915AB-18AA-4053-B92C-3BFC9ED204BB}" srcOrd="16" destOrd="0" presId="urn:microsoft.com/office/officeart/2005/8/layout/target3"/>
    <dgm:cxn modelId="{0C756146-95BE-4557-87EB-345EF692F752}" type="presParOf" srcId="{333A1088-737F-45CB-B68E-254E46348037}" destId="{6BB5E863-4638-4E1D-BFDE-399D028AC4ED}" srcOrd="17" destOrd="0" presId="urn:microsoft.com/office/officeart/2005/8/layout/target3"/>
    <dgm:cxn modelId="{EB7F322C-E340-47A1-9293-15632E3E86FE}" type="presParOf" srcId="{333A1088-737F-45CB-B68E-254E46348037}" destId="{5A5FFA88-C948-4069-8E93-59FA12366E83}" srcOrd="18" destOrd="0" presId="urn:microsoft.com/office/officeart/2005/8/layout/target3"/>
    <dgm:cxn modelId="{AC5996B2-1C4B-4376-8400-C855FD0954F2}" type="presParOf" srcId="{333A1088-737F-45CB-B68E-254E46348037}" destId="{890E4F0B-2866-4A3F-A3C7-2A14B1797930}" srcOrd="19"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BB229-8D3B-4694-996A-96F23CF14429}">
      <dsp:nvSpPr>
        <dsp:cNvPr id="0" name=""/>
        <dsp:cNvSpPr/>
      </dsp:nvSpPr>
      <dsp:spPr>
        <a:xfrm>
          <a:off x="0" y="0"/>
          <a:ext cx="2547714" cy="254771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D005CE8C-CC26-4C3E-AC11-E15060ECD759}">
      <dsp:nvSpPr>
        <dsp:cNvPr id="0" name=""/>
        <dsp:cNvSpPr/>
      </dsp:nvSpPr>
      <dsp:spPr>
        <a:xfrm>
          <a:off x="1258000" y="0"/>
          <a:ext cx="6498543" cy="254771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lvl="0" algn="l" defTabSz="800100" rtl="0">
            <a:lnSpc>
              <a:spcPct val="90000"/>
            </a:lnSpc>
            <a:spcBef>
              <a:spcPct val="0"/>
            </a:spcBef>
            <a:spcAft>
              <a:spcPct val="35000"/>
            </a:spcAft>
          </a:pPr>
          <a:r>
            <a:rPr lang="cs-CZ" sz="1800" kern="1200" dirty="0" smtClean="0"/>
            <a:t>NÁZEV ŠKOLY: Základní škola a Mateřská škola Nedvědice, okres Brno-venkov, příspěvková organizace</a:t>
          </a:r>
          <a:endParaRPr lang="cs-CZ" sz="1800" kern="1200" dirty="0"/>
        </a:p>
      </dsp:txBody>
      <dsp:txXfrm>
        <a:off x="1258000" y="0"/>
        <a:ext cx="6498543" cy="407634"/>
      </dsp:txXfrm>
    </dsp:sp>
    <dsp:sp modelId="{A52A0455-90FF-4808-ABD0-F02540D31D5A}">
      <dsp:nvSpPr>
        <dsp:cNvPr id="0" name=""/>
        <dsp:cNvSpPr/>
      </dsp:nvSpPr>
      <dsp:spPr>
        <a:xfrm>
          <a:off x="267509" y="407634"/>
          <a:ext cx="2012694" cy="201269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6140AFEC-043D-4C43-A2F9-D0F5331DF3A3}">
      <dsp:nvSpPr>
        <dsp:cNvPr id="0" name=""/>
        <dsp:cNvSpPr/>
      </dsp:nvSpPr>
      <dsp:spPr>
        <a:xfrm>
          <a:off x="1273857" y="407634"/>
          <a:ext cx="6498543" cy="201269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AUTOR: Mgr. Petr Punčochář</a:t>
          </a:r>
          <a:endParaRPr lang="cs-CZ" sz="2000" kern="1200" dirty="0"/>
        </a:p>
      </dsp:txBody>
      <dsp:txXfrm>
        <a:off x="1273857" y="407634"/>
        <a:ext cx="6498543" cy="407634"/>
      </dsp:txXfrm>
    </dsp:sp>
    <dsp:sp modelId="{313FC574-E1CD-4FB4-B054-0B805CE0447D}">
      <dsp:nvSpPr>
        <dsp:cNvPr id="0" name=""/>
        <dsp:cNvSpPr/>
      </dsp:nvSpPr>
      <dsp:spPr>
        <a:xfrm>
          <a:off x="535019" y="815268"/>
          <a:ext cx="1477674" cy="147767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619D679B-A015-4ECF-8348-D1034C574F40}">
      <dsp:nvSpPr>
        <dsp:cNvPr id="0" name=""/>
        <dsp:cNvSpPr/>
      </dsp:nvSpPr>
      <dsp:spPr>
        <a:xfrm>
          <a:off x="1273857" y="815268"/>
          <a:ext cx="6498543" cy="147767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NÁZEV</a:t>
          </a:r>
          <a:r>
            <a:rPr lang="cs-CZ" sz="2000" kern="1200" smtClean="0"/>
            <a:t>:</a:t>
          </a:r>
          <a:r>
            <a:rPr lang="cs-CZ" sz="2000" kern="1200" baseline="0" smtClean="0"/>
            <a:t> VY_22_INOVACE_01_03 </a:t>
          </a:r>
          <a:r>
            <a:rPr lang="cs-CZ" sz="2000" kern="1200" baseline="0" dirty="0" smtClean="0"/>
            <a:t>Anglický jazyk 2. stupeň</a:t>
          </a:r>
          <a:endParaRPr lang="cs-CZ" sz="2000" kern="1200" dirty="0"/>
        </a:p>
      </dsp:txBody>
      <dsp:txXfrm>
        <a:off x="1273857" y="815268"/>
        <a:ext cx="6498543" cy="407634"/>
      </dsp:txXfrm>
    </dsp:sp>
    <dsp:sp modelId="{FFC9F71D-1B4F-4AD9-A4A6-86ADEFC8AF5C}">
      <dsp:nvSpPr>
        <dsp:cNvPr id="0" name=""/>
        <dsp:cNvSpPr/>
      </dsp:nvSpPr>
      <dsp:spPr>
        <a:xfrm>
          <a:off x="802529" y="1222902"/>
          <a:ext cx="942654" cy="94265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25B08C86-7E15-44DC-BE7F-FFB55DD49D12}">
      <dsp:nvSpPr>
        <dsp:cNvPr id="0" name=""/>
        <dsp:cNvSpPr/>
      </dsp:nvSpPr>
      <dsp:spPr>
        <a:xfrm>
          <a:off x="1273857" y="1222902"/>
          <a:ext cx="6498543" cy="94265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TEMA: </a:t>
          </a:r>
          <a:r>
            <a:rPr lang="cs-CZ" sz="2000" kern="1200" baseline="0" dirty="0" smtClean="0"/>
            <a:t>Anglický jazyk 2. stupeň</a:t>
          </a:r>
          <a:endParaRPr lang="cs-CZ" sz="2000" kern="1200" dirty="0"/>
        </a:p>
      </dsp:txBody>
      <dsp:txXfrm>
        <a:off x="1273857" y="1222902"/>
        <a:ext cx="6498543" cy="407634"/>
      </dsp:txXfrm>
    </dsp:sp>
    <dsp:sp modelId="{EE85B701-7295-41C0-BA7A-34D3756A2AE6}">
      <dsp:nvSpPr>
        <dsp:cNvPr id="0" name=""/>
        <dsp:cNvSpPr/>
      </dsp:nvSpPr>
      <dsp:spPr>
        <a:xfrm>
          <a:off x="1070039" y="1630536"/>
          <a:ext cx="407634" cy="40763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8BEBB6EC-1DAA-4CAC-8A25-BC0FCBD5DBD5}">
      <dsp:nvSpPr>
        <dsp:cNvPr id="0" name=""/>
        <dsp:cNvSpPr/>
      </dsp:nvSpPr>
      <dsp:spPr>
        <a:xfrm>
          <a:off x="1273857" y="1630536"/>
          <a:ext cx="6498543" cy="40763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ČÍSLO PROJEKTU: 2674/21/7.1.4/2011  </a:t>
          </a:r>
          <a:endParaRPr lang="cs-CZ" sz="2000" kern="1200" dirty="0"/>
        </a:p>
      </dsp:txBody>
      <dsp:txXfrm>
        <a:off x="1273857" y="1630536"/>
        <a:ext cx="6498543" cy="407634"/>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AB197DC-20B0-46B2-97E9-16AE43A7FB28}" type="datetimeFigureOut">
              <a:rPr lang="cs-CZ" smtClean="0"/>
              <a:t>19.12.2012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79B8CE6-6F5B-4E33-A7F2-CB486F89EC21}" type="slidenum">
              <a:rPr lang="cs-CZ" smtClean="0"/>
              <a:t>‹#›</a:t>
            </a:fld>
            <a:endParaRPr lang="cs-CZ"/>
          </a:p>
        </p:txBody>
      </p:sp>
    </p:spTree>
    <p:extLst>
      <p:ext uri="{BB962C8B-B14F-4D97-AF65-F5344CB8AC3E}">
        <p14:creationId xmlns:p14="http://schemas.microsoft.com/office/powerpoint/2010/main" val="5327988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t>1</a:t>
            </a:fld>
            <a:endParaRPr lang="cs-CZ"/>
          </a:p>
        </p:txBody>
      </p:sp>
    </p:spTree>
    <p:extLst>
      <p:ext uri="{BB962C8B-B14F-4D97-AF65-F5344CB8AC3E}">
        <p14:creationId xmlns:p14="http://schemas.microsoft.com/office/powerpoint/2010/main" val="27783402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18FE4659-7985-49B0-AFB9-855F1780E650}" type="datetimeFigureOut">
              <a:rPr lang="cs-CZ" smtClean="0"/>
              <a:t>19.12.2012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t>‹#›</a:t>
            </a:fld>
            <a:endParaRPr lang="cs-CZ"/>
          </a:p>
        </p:txBody>
      </p:sp>
    </p:spTree>
    <p:extLst>
      <p:ext uri="{BB962C8B-B14F-4D97-AF65-F5344CB8AC3E}">
        <p14:creationId xmlns:p14="http://schemas.microsoft.com/office/powerpoint/2010/main" val="20110461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FE4659-7985-49B0-AFB9-855F1780E650}" type="datetimeFigureOut">
              <a:rPr lang="cs-CZ" smtClean="0"/>
              <a:t>19.12.2012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t>‹#›</a:t>
            </a:fld>
            <a:endParaRPr lang="cs-CZ"/>
          </a:p>
        </p:txBody>
      </p:sp>
    </p:spTree>
    <p:extLst>
      <p:ext uri="{BB962C8B-B14F-4D97-AF65-F5344CB8AC3E}">
        <p14:creationId xmlns:p14="http://schemas.microsoft.com/office/powerpoint/2010/main" val="29279309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18FE4659-7985-49B0-AFB9-855F1780E650}" type="datetimeFigureOut">
              <a:rPr lang="cs-CZ" smtClean="0"/>
              <a:t>19.12.2012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t>‹#›</a:t>
            </a:fld>
            <a:endParaRPr lang="cs-CZ"/>
          </a:p>
        </p:txBody>
      </p:sp>
    </p:spTree>
    <p:extLst>
      <p:ext uri="{BB962C8B-B14F-4D97-AF65-F5344CB8AC3E}">
        <p14:creationId xmlns:p14="http://schemas.microsoft.com/office/powerpoint/2010/main" val="24011537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18FE4659-7985-49B0-AFB9-855F1780E650}" type="datetimeFigureOut">
              <a:rPr lang="cs-CZ" smtClean="0"/>
              <a:t>19.12.2012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A214142-B12E-4194-81CB-58D4EC9C796F}" type="slidenum">
              <a:rPr lang="cs-CZ" smtClean="0"/>
              <a:t>‹#›</a:t>
            </a:fld>
            <a:endParaRPr lang="cs-CZ"/>
          </a:p>
        </p:txBody>
      </p:sp>
    </p:spTree>
    <p:extLst>
      <p:ext uri="{BB962C8B-B14F-4D97-AF65-F5344CB8AC3E}">
        <p14:creationId xmlns:p14="http://schemas.microsoft.com/office/powerpoint/2010/main" val="2507372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18FE4659-7985-49B0-AFB9-855F1780E650}" type="datetimeFigureOut">
              <a:rPr lang="cs-CZ" smtClean="0"/>
              <a:t>19.12.2012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0A214142-B12E-4194-81CB-58D4EC9C796F}" type="slidenum">
              <a:rPr lang="cs-CZ" smtClean="0"/>
              <a:t>‹#›</a:t>
            </a:fld>
            <a:endParaRPr lang="cs-CZ"/>
          </a:p>
        </p:txBody>
      </p:sp>
    </p:spTree>
    <p:extLst>
      <p:ext uri="{BB962C8B-B14F-4D97-AF65-F5344CB8AC3E}">
        <p14:creationId xmlns:p14="http://schemas.microsoft.com/office/powerpoint/2010/main" val="748203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18FE4659-7985-49B0-AFB9-855F1780E650}" type="datetimeFigureOut">
              <a:rPr lang="cs-CZ" smtClean="0"/>
              <a:t>19.12.2012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0A214142-B12E-4194-81CB-58D4EC9C796F}" type="slidenum">
              <a:rPr lang="cs-CZ" smtClean="0"/>
              <a:t>‹#›</a:t>
            </a:fld>
            <a:endParaRPr lang="cs-CZ"/>
          </a:p>
        </p:txBody>
      </p:sp>
    </p:spTree>
    <p:extLst>
      <p:ext uri="{BB962C8B-B14F-4D97-AF65-F5344CB8AC3E}">
        <p14:creationId xmlns:p14="http://schemas.microsoft.com/office/powerpoint/2010/main" val="41804090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8FE4659-7985-49B0-AFB9-855F1780E650}" type="datetimeFigureOut">
              <a:rPr lang="cs-CZ" smtClean="0"/>
              <a:t>19.12.2012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0A214142-B12E-4194-81CB-58D4EC9C796F}" type="slidenum">
              <a:rPr lang="cs-CZ" smtClean="0"/>
              <a:t>‹#›</a:t>
            </a:fld>
            <a:endParaRPr lang="cs-CZ"/>
          </a:p>
        </p:txBody>
      </p:sp>
    </p:spTree>
    <p:extLst>
      <p:ext uri="{BB962C8B-B14F-4D97-AF65-F5344CB8AC3E}">
        <p14:creationId xmlns:p14="http://schemas.microsoft.com/office/powerpoint/2010/main" val="6569038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18FE4659-7985-49B0-AFB9-855F1780E650}" type="datetimeFigureOut">
              <a:rPr lang="cs-CZ" smtClean="0"/>
              <a:t>19.12.2012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A214142-B12E-4194-81CB-58D4EC9C796F}" type="slidenum">
              <a:rPr lang="cs-CZ" smtClean="0"/>
              <a:t>‹#›</a:t>
            </a:fld>
            <a:endParaRPr lang="cs-CZ"/>
          </a:p>
        </p:txBody>
      </p:sp>
    </p:spTree>
    <p:extLst>
      <p:ext uri="{BB962C8B-B14F-4D97-AF65-F5344CB8AC3E}">
        <p14:creationId xmlns:p14="http://schemas.microsoft.com/office/powerpoint/2010/main" val="12678796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18FE4659-7985-49B0-AFB9-855F1780E650}" type="datetimeFigureOut">
              <a:rPr lang="cs-CZ" smtClean="0"/>
              <a:t>19.12.2012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A214142-B12E-4194-81CB-58D4EC9C796F}" type="slidenum">
              <a:rPr lang="cs-CZ" smtClean="0"/>
              <a:t>‹#›</a:t>
            </a:fld>
            <a:endParaRPr lang="cs-CZ"/>
          </a:p>
        </p:txBody>
      </p:sp>
    </p:spTree>
    <p:extLst>
      <p:ext uri="{BB962C8B-B14F-4D97-AF65-F5344CB8AC3E}">
        <p14:creationId xmlns:p14="http://schemas.microsoft.com/office/powerpoint/2010/main" val="33544196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FE4659-7985-49B0-AFB9-855F1780E650}" type="datetimeFigureOut">
              <a:rPr lang="cs-CZ" smtClean="0"/>
              <a:t>19.12.2012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t>‹#›</a:t>
            </a:fld>
            <a:endParaRPr lang="cs-CZ"/>
          </a:p>
        </p:txBody>
      </p:sp>
    </p:spTree>
    <p:extLst>
      <p:ext uri="{BB962C8B-B14F-4D97-AF65-F5344CB8AC3E}">
        <p14:creationId xmlns:p14="http://schemas.microsoft.com/office/powerpoint/2010/main" val="29411214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FE4659-7985-49B0-AFB9-855F1780E650}" type="datetimeFigureOut">
              <a:rPr lang="cs-CZ" smtClean="0"/>
              <a:t>19.12.2012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A214142-B12E-4194-81CB-58D4EC9C796F}" type="slidenum">
              <a:rPr lang="cs-CZ" smtClean="0"/>
              <a:t>‹#›</a:t>
            </a:fld>
            <a:endParaRPr lang="cs-CZ"/>
          </a:p>
        </p:txBody>
      </p:sp>
    </p:spTree>
    <p:extLst>
      <p:ext uri="{BB962C8B-B14F-4D97-AF65-F5344CB8AC3E}">
        <p14:creationId xmlns:p14="http://schemas.microsoft.com/office/powerpoint/2010/main" val="2292563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FE4659-7985-49B0-AFB9-855F1780E650}" type="datetimeFigureOut">
              <a:rPr lang="cs-CZ" smtClean="0"/>
              <a:t>19.12.2012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214142-B12E-4194-81CB-58D4EC9C796F}" type="slidenum">
              <a:rPr lang="cs-CZ" smtClean="0"/>
              <a:t>‹#›</a:t>
            </a:fld>
            <a:endParaRPr lang="cs-CZ"/>
          </a:p>
        </p:txBody>
      </p:sp>
    </p:spTree>
    <p:extLst>
      <p:ext uri="{BB962C8B-B14F-4D97-AF65-F5344CB8AC3E}">
        <p14:creationId xmlns:p14="http://schemas.microsoft.com/office/powerpoint/2010/main" val="2518346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301363327"/>
              </p:ext>
            </p:extLst>
          </p:nvPr>
        </p:nvGraphicFramePr>
        <p:xfrm>
          <a:off x="539552" y="908720"/>
          <a:ext cx="7772400" cy="25477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Obrázek 4"/>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979712" y="4743820"/>
            <a:ext cx="5407152" cy="1045464"/>
          </a:xfrm>
          <a:prstGeom prst="rect">
            <a:avLst/>
          </a:prstGeom>
        </p:spPr>
      </p:pic>
    </p:spTree>
    <p:extLst>
      <p:ext uri="{BB962C8B-B14F-4D97-AF65-F5344CB8AC3E}">
        <p14:creationId xmlns:p14="http://schemas.microsoft.com/office/powerpoint/2010/main" val="317296750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ANOTACE</a:t>
            </a:r>
            <a:endParaRPr lang="cs-CZ" dirty="0"/>
          </a:p>
        </p:txBody>
      </p:sp>
      <p:sp>
        <p:nvSpPr>
          <p:cNvPr id="6" name="Zástupný symbol pro obsah 2"/>
          <p:cNvSpPr>
            <a:spLocks noGrp="1"/>
          </p:cNvSpPr>
          <p:nvPr>
            <p:ph idx="1"/>
          </p:nvPr>
        </p:nvSpPr>
        <p:spPr>
          <a:xfrm>
            <a:off x="468313" y="1268760"/>
            <a:ext cx="8229600" cy="5184576"/>
          </a:xfrm>
        </p:spPr>
        <p:txBody>
          <a:bodyPr>
            <a:normAutofit fontScale="92500" lnSpcReduction="20000"/>
          </a:bodyPr>
          <a:lstStyle/>
          <a:p>
            <a:pPr eaLnBrk="1" fontAlgn="auto" hangingPunct="1">
              <a:lnSpc>
                <a:spcPct val="110000"/>
              </a:lnSpc>
              <a:spcAft>
                <a:spcPts val="0"/>
              </a:spcAft>
              <a:buFont typeface="Wingdings" pitchFamily="2" charset="2"/>
              <a:buChar char="v"/>
              <a:defRPr/>
            </a:pPr>
            <a:r>
              <a:rPr lang="cs-CZ" sz="2200" dirty="0" smtClean="0"/>
              <a:t>Výukový materiál je určen žákům 8. ročníku základní školy. V první části si žáci zopakují strukturou obou jim už známých přítomných časů. Snímek číslo 3 je možné využít jako pracovní list, který si žáci rozstříhají a správně seřadí, nebo je také možné přesouvat jednotlivé pojmy na interaktivní tabuli, pokud nespustíme prezentaci. Další snímek slouží jako kontrola správnosti řešení. Na následujících snímcích je žákům vysvětlen rozdíl mezi jednotlivými přítomnými časy. Na závěr je několik vět k procvičení.</a:t>
            </a:r>
          </a:p>
          <a:p>
            <a:pPr eaLnBrk="1" fontAlgn="auto" hangingPunct="1">
              <a:lnSpc>
                <a:spcPct val="110000"/>
              </a:lnSpc>
              <a:spcAft>
                <a:spcPts val="0"/>
              </a:spcAft>
              <a:buFont typeface="Wingdings" pitchFamily="2" charset="2"/>
              <a:buChar char="v"/>
              <a:defRPr/>
            </a:pPr>
            <a:r>
              <a:rPr lang="cs-CZ" sz="2200" dirty="0" smtClean="0"/>
              <a:t>Autor: Mgr. Petr Punčochář</a:t>
            </a:r>
          </a:p>
          <a:p>
            <a:pPr eaLnBrk="1" fontAlgn="auto" hangingPunct="1">
              <a:lnSpc>
                <a:spcPct val="110000"/>
              </a:lnSpc>
              <a:spcAft>
                <a:spcPts val="0"/>
              </a:spcAft>
              <a:buFont typeface="Wingdings" pitchFamily="2" charset="2"/>
              <a:buChar char="v"/>
              <a:defRPr/>
            </a:pPr>
            <a:r>
              <a:rPr lang="cs-CZ" sz="2200" dirty="0" smtClean="0"/>
              <a:t>Jazyk: anglický</a:t>
            </a:r>
          </a:p>
          <a:p>
            <a:pPr eaLnBrk="1" fontAlgn="auto" hangingPunct="1">
              <a:lnSpc>
                <a:spcPct val="110000"/>
              </a:lnSpc>
              <a:spcAft>
                <a:spcPts val="0"/>
              </a:spcAft>
              <a:buFont typeface="Wingdings" pitchFamily="2" charset="2"/>
              <a:buChar char="v"/>
              <a:defRPr/>
            </a:pPr>
            <a:r>
              <a:rPr lang="cs-CZ" sz="2200" dirty="0" smtClean="0"/>
              <a:t>Očekávaný výstup: žák rozlišuje použití přítomného času prostého a průběhového</a:t>
            </a:r>
          </a:p>
          <a:p>
            <a:pPr>
              <a:lnSpc>
                <a:spcPct val="110000"/>
              </a:lnSpc>
              <a:buFont typeface="Wingdings" pitchFamily="2" charset="2"/>
              <a:buChar char="v"/>
              <a:defRPr/>
            </a:pPr>
            <a:r>
              <a:rPr lang="cs-CZ" sz="2200" dirty="0" smtClean="0"/>
              <a:t>Klíčová slova: anglický jazyk, slovesa</a:t>
            </a:r>
            <a:r>
              <a:rPr lang="cs-CZ" sz="2200" dirty="0"/>
              <a:t>, </a:t>
            </a:r>
            <a:r>
              <a:rPr lang="cs-CZ" sz="2200" dirty="0" smtClean="0"/>
              <a:t>přítomné časy, přítomný čas prostý a průběhový</a:t>
            </a:r>
          </a:p>
          <a:p>
            <a:pPr>
              <a:lnSpc>
                <a:spcPct val="110000"/>
              </a:lnSpc>
              <a:buFont typeface="Wingdings" pitchFamily="2" charset="2"/>
              <a:buChar char="v"/>
              <a:defRPr/>
            </a:pPr>
            <a:r>
              <a:rPr lang="cs-CZ" sz="2200" dirty="0" smtClean="0"/>
              <a:t>Druh učebního materiálu: prezentace – využití interaktivní tabule</a:t>
            </a:r>
          </a:p>
          <a:p>
            <a:pPr eaLnBrk="1" fontAlgn="auto" hangingPunct="1">
              <a:lnSpc>
                <a:spcPct val="110000"/>
              </a:lnSpc>
              <a:spcAft>
                <a:spcPts val="0"/>
              </a:spcAft>
              <a:buFont typeface="Wingdings" pitchFamily="2" charset="2"/>
              <a:buChar char="v"/>
              <a:defRPr/>
            </a:pPr>
            <a:r>
              <a:rPr lang="cs-CZ" sz="2200" dirty="0" smtClean="0"/>
              <a:t>Klíčové kompetence: kompetence k učení, řešení problémů, komunikativní</a:t>
            </a:r>
          </a:p>
          <a:p>
            <a:pPr eaLnBrk="1" fontAlgn="auto" hangingPunct="1">
              <a:lnSpc>
                <a:spcPct val="110000"/>
              </a:lnSpc>
              <a:spcAft>
                <a:spcPts val="0"/>
              </a:spcAft>
              <a:buFont typeface="Wingdings" pitchFamily="2" charset="2"/>
              <a:buChar char="v"/>
              <a:defRPr/>
            </a:pPr>
            <a:r>
              <a:rPr lang="cs-CZ" sz="2200" dirty="0" smtClean="0"/>
              <a:t>Na výukový materiál reagovali žáci podle očekávání </a:t>
            </a:r>
            <a:endParaRPr lang="cs-CZ" sz="2200" dirty="0"/>
          </a:p>
        </p:txBody>
      </p:sp>
    </p:spTree>
    <p:extLst>
      <p:ext uri="{BB962C8B-B14F-4D97-AF65-F5344CB8AC3E}">
        <p14:creationId xmlns:p14="http://schemas.microsoft.com/office/powerpoint/2010/main" val="350707707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Nadpis 3"/>
          <p:cNvSpPr>
            <a:spLocks noGrp="1"/>
          </p:cNvSpPr>
          <p:nvPr>
            <p:ph type="title"/>
          </p:nvPr>
        </p:nvSpPr>
        <p:spPr>
          <a:xfrm>
            <a:off x="457200" y="274638"/>
            <a:ext cx="4186808" cy="1143000"/>
          </a:xfrm>
        </p:spPr>
        <p:txBody>
          <a:bodyPr>
            <a:normAutofit/>
          </a:bodyPr>
          <a:lstStyle/>
          <a:p>
            <a:pPr algn="l" eaLnBrk="1" hangingPunct="1"/>
            <a:r>
              <a:rPr lang="cs-CZ" sz="2400" dirty="0" smtClean="0"/>
              <a:t>PRESENT CONTINUOUS</a:t>
            </a:r>
            <a:br>
              <a:rPr lang="cs-CZ" sz="2400" dirty="0" smtClean="0"/>
            </a:br>
            <a:r>
              <a:rPr lang="cs-CZ" sz="2400" dirty="0" smtClean="0"/>
              <a:t>PŘÍTOMNÝ ČAS PRŮBĚHOVÝ</a:t>
            </a:r>
          </a:p>
        </p:txBody>
      </p:sp>
      <p:sp>
        <p:nvSpPr>
          <p:cNvPr id="2051" name="TextovéPole 5"/>
          <p:cNvSpPr txBox="1">
            <a:spLocks noChangeArrowheads="1"/>
          </p:cNvSpPr>
          <p:nvPr/>
        </p:nvSpPr>
        <p:spPr bwMode="auto">
          <a:xfrm>
            <a:off x="642938" y="1500188"/>
            <a:ext cx="242887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fontAlgn="base" hangingPunct="1">
              <a:spcBef>
                <a:spcPct val="0"/>
              </a:spcBef>
              <a:spcAft>
                <a:spcPct val="0"/>
              </a:spcAft>
            </a:pPr>
            <a:r>
              <a:rPr lang="cs-CZ" u="sng" dirty="0" smtClean="0">
                <a:solidFill>
                  <a:prstClr val="black"/>
                </a:solidFill>
              </a:rPr>
              <a:t>Oznamovací věta</a:t>
            </a:r>
          </a:p>
        </p:txBody>
      </p:sp>
      <p:sp>
        <p:nvSpPr>
          <p:cNvPr id="8" name="TextovéPole 7"/>
          <p:cNvSpPr txBox="1"/>
          <p:nvPr/>
        </p:nvSpPr>
        <p:spPr>
          <a:xfrm>
            <a:off x="333375" y="5641646"/>
            <a:ext cx="925512" cy="369888"/>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fontAlgn="base">
              <a:spcBef>
                <a:spcPct val="0"/>
              </a:spcBef>
              <a:spcAft>
                <a:spcPct val="0"/>
              </a:spcAft>
              <a:defRPr/>
            </a:pPr>
            <a:r>
              <a:rPr lang="cs-CZ" dirty="0">
                <a:solidFill>
                  <a:prstClr val="black"/>
                </a:solidFill>
              </a:rPr>
              <a:t>podmět</a:t>
            </a:r>
          </a:p>
        </p:txBody>
      </p:sp>
      <p:sp>
        <p:nvSpPr>
          <p:cNvPr id="10" name="TextovéPole 9"/>
          <p:cNvSpPr txBox="1"/>
          <p:nvPr/>
        </p:nvSpPr>
        <p:spPr>
          <a:xfrm>
            <a:off x="3324224" y="5704295"/>
            <a:ext cx="877888" cy="369887"/>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fontAlgn="base">
              <a:spcBef>
                <a:spcPct val="0"/>
              </a:spcBef>
              <a:spcAft>
                <a:spcPct val="0"/>
              </a:spcAft>
              <a:defRPr/>
            </a:pPr>
            <a:r>
              <a:rPr lang="cs-CZ" dirty="0">
                <a:solidFill>
                  <a:prstClr val="black"/>
                </a:solidFill>
              </a:rPr>
              <a:t>sloveso</a:t>
            </a:r>
          </a:p>
        </p:txBody>
      </p:sp>
      <p:sp>
        <p:nvSpPr>
          <p:cNvPr id="12" name="TextovéPole 11"/>
          <p:cNvSpPr txBox="1">
            <a:spLocks noChangeArrowheads="1"/>
          </p:cNvSpPr>
          <p:nvPr/>
        </p:nvSpPr>
        <p:spPr bwMode="auto">
          <a:xfrm>
            <a:off x="721519" y="2605881"/>
            <a:ext cx="91598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fontAlgn="base" hangingPunct="1">
              <a:spcBef>
                <a:spcPct val="0"/>
              </a:spcBef>
              <a:spcAft>
                <a:spcPct val="0"/>
              </a:spcAft>
            </a:pPr>
            <a:r>
              <a:rPr lang="cs-CZ" u="sng" dirty="0" smtClean="0">
                <a:solidFill>
                  <a:prstClr val="black"/>
                </a:solidFill>
              </a:rPr>
              <a:t>Otázka</a:t>
            </a:r>
          </a:p>
        </p:txBody>
      </p:sp>
      <p:sp>
        <p:nvSpPr>
          <p:cNvPr id="13" name="TextovéPole 12"/>
          <p:cNvSpPr txBox="1"/>
          <p:nvPr/>
        </p:nvSpPr>
        <p:spPr>
          <a:xfrm>
            <a:off x="1394617" y="5271759"/>
            <a:ext cx="925513" cy="369887"/>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fontAlgn="base">
              <a:spcBef>
                <a:spcPct val="0"/>
              </a:spcBef>
              <a:spcAft>
                <a:spcPct val="0"/>
              </a:spcAft>
              <a:defRPr/>
            </a:pPr>
            <a:r>
              <a:rPr lang="cs-CZ" dirty="0">
                <a:solidFill>
                  <a:prstClr val="black"/>
                </a:solidFill>
              </a:rPr>
              <a:t>podmět</a:t>
            </a:r>
          </a:p>
        </p:txBody>
      </p:sp>
      <p:sp>
        <p:nvSpPr>
          <p:cNvPr id="14" name="TextovéPole 13"/>
          <p:cNvSpPr txBox="1"/>
          <p:nvPr/>
        </p:nvSpPr>
        <p:spPr>
          <a:xfrm>
            <a:off x="6643136" y="5667203"/>
            <a:ext cx="422275" cy="369887"/>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fontAlgn="base">
              <a:spcBef>
                <a:spcPct val="0"/>
              </a:spcBef>
              <a:spcAft>
                <a:spcPct val="0"/>
              </a:spcAft>
              <a:defRPr/>
            </a:pPr>
            <a:r>
              <a:rPr lang="cs-CZ" dirty="0" err="1">
                <a:solidFill>
                  <a:prstClr val="black"/>
                </a:solidFill>
              </a:rPr>
              <a:t>be</a:t>
            </a:r>
            <a:endParaRPr lang="cs-CZ" dirty="0">
              <a:solidFill>
                <a:prstClr val="black"/>
              </a:solidFill>
            </a:endParaRPr>
          </a:p>
        </p:txBody>
      </p:sp>
      <p:sp>
        <p:nvSpPr>
          <p:cNvPr id="15" name="TextovéPole 14"/>
          <p:cNvSpPr txBox="1"/>
          <p:nvPr/>
        </p:nvSpPr>
        <p:spPr>
          <a:xfrm>
            <a:off x="4234375" y="5244885"/>
            <a:ext cx="877888" cy="369887"/>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fontAlgn="base">
              <a:spcBef>
                <a:spcPct val="0"/>
              </a:spcBef>
              <a:spcAft>
                <a:spcPct val="0"/>
              </a:spcAft>
              <a:defRPr/>
            </a:pPr>
            <a:r>
              <a:rPr lang="cs-CZ" dirty="0">
                <a:solidFill>
                  <a:prstClr val="black"/>
                </a:solidFill>
              </a:rPr>
              <a:t>sloveso</a:t>
            </a:r>
          </a:p>
        </p:txBody>
      </p:sp>
      <p:sp>
        <p:nvSpPr>
          <p:cNvPr id="41" name="TextovéPole 40"/>
          <p:cNvSpPr txBox="1"/>
          <p:nvPr/>
        </p:nvSpPr>
        <p:spPr>
          <a:xfrm>
            <a:off x="8371130" y="4768380"/>
            <a:ext cx="647700" cy="369887"/>
          </a:xfrm>
          <a:prstGeom prst="rect">
            <a:avLst/>
          </a:prstGeom>
        </p:spPr>
        <p:style>
          <a:lnRef idx="2">
            <a:schemeClr val="dk1"/>
          </a:lnRef>
          <a:fillRef idx="1">
            <a:schemeClr val="lt1"/>
          </a:fillRef>
          <a:effectRef idx="0">
            <a:schemeClr val="dk1"/>
          </a:effectRef>
          <a:fontRef idx="minor">
            <a:schemeClr val="dk1"/>
          </a:fontRef>
        </p:style>
        <p:txBody>
          <a:bodyPr>
            <a:spAutoFit/>
          </a:bodyPr>
          <a:lstStyle/>
          <a:p>
            <a:pPr fontAlgn="base">
              <a:spcBef>
                <a:spcPct val="0"/>
              </a:spcBef>
              <a:spcAft>
                <a:spcPct val="0"/>
              </a:spcAft>
              <a:defRPr/>
            </a:pPr>
            <a:r>
              <a:rPr lang="cs-CZ" dirty="0">
                <a:solidFill>
                  <a:prstClr val="black"/>
                </a:solidFill>
              </a:rPr>
              <a:t>-</a:t>
            </a:r>
            <a:r>
              <a:rPr lang="cs-CZ" dirty="0" err="1">
                <a:solidFill>
                  <a:prstClr val="black"/>
                </a:solidFill>
              </a:rPr>
              <a:t>ing</a:t>
            </a:r>
            <a:endParaRPr lang="cs-CZ" dirty="0">
              <a:solidFill>
                <a:prstClr val="black"/>
              </a:solidFill>
            </a:endParaRPr>
          </a:p>
        </p:txBody>
      </p:sp>
      <p:sp>
        <p:nvSpPr>
          <p:cNvPr id="46" name="TextovéPole 45"/>
          <p:cNvSpPr txBox="1">
            <a:spLocks noChangeArrowheads="1"/>
          </p:cNvSpPr>
          <p:nvPr/>
        </p:nvSpPr>
        <p:spPr bwMode="auto">
          <a:xfrm>
            <a:off x="720891" y="3645024"/>
            <a:ext cx="7874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fontAlgn="base" hangingPunct="1">
              <a:spcBef>
                <a:spcPct val="0"/>
              </a:spcBef>
              <a:spcAft>
                <a:spcPct val="0"/>
              </a:spcAft>
            </a:pPr>
            <a:r>
              <a:rPr lang="cs-CZ" u="sng" dirty="0" smtClean="0">
                <a:solidFill>
                  <a:prstClr val="black"/>
                </a:solidFill>
              </a:rPr>
              <a:t>Zápor</a:t>
            </a:r>
          </a:p>
        </p:txBody>
      </p:sp>
      <p:sp>
        <p:nvSpPr>
          <p:cNvPr id="47" name="TextovéPole 46"/>
          <p:cNvSpPr txBox="1"/>
          <p:nvPr/>
        </p:nvSpPr>
        <p:spPr>
          <a:xfrm>
            <a:off x="333375" y="5244884"/>
            <a:ext cx="925512" cy="369888"/>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fontAlgn="base">
              <a:spcBef>
                <a:spcPct val="0"/>
              </a:spcBef>
              <a:spcAft>
                <a:spcPct val="0"/>
              </a:spcAft>
              <a:defRPr/>
            </a:pPr>
            <a:r>
              <a:rPr lang="cs-CZ" dirty="0">
                <a:solidFill>
                  <a:prstClr val="black"/>
                </a:solidFill>
              </a:rPr>
              <a:t>podmět</a:t>
            </a:r>
          </a:p>
        </p:txBody>
      </p:sp>
      <p:sp>
        <p:nvSpPr>
          <p:cNvPr id="48" name="TextovéPole 47"/>
          <p:cNvSpPr txBox="1"/>
          <p:nvPr/>
        </p:nvSpPr>
        <p:spPr>
          <a:xfrm>
            <a:off x="6156175" y="5704295"/>
            <a:ext cx="422275" cy="369888"/>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fontAlgn="base">
              <a:spcBef>
                <a:spcPct val="0"/>
              </a:spcBef>
              <a:spcAft>
                <a:spcPct val="0"/>
              </a:spcAft>
              <a:defRPr/>
            </a:pPr>
            <a:r>
              <a:rPr lang="cs-CZ" dirty="0" err="1">
                <a:solidFill>
                  <a:prstClr val="black"/>
                </a:solidFill>
              </a:rPr>
              <a:t>be</a:t>
            </a:r>
            <a:endParaRPr lang="cs-CZ" dirty="0">
              <a:solidFill>
                <a:prstClr val="black"/>
              </a:solidFill>
            </a:endParaRPr>
          </a:p>
        </p:txBody>
      </p:sp>
      <p:sp>
        <p:nvSpPr>
          <p:cNvPr id="49" name="TextovéPole 48"/>
          <p:cNvSpPr txBox="1"/>
          <p:nvPr/>
        </p:nvSpPr>
        <p:spPr>
          <a:xfrm>
            <a:off x="3340893" y="5263934"/>
            <a:ext cx="877887" cy="369888"/>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fontAlgn="base">
              <a:spcBef>
                <a:spcPct val="0"/>
              </a:spcBef>
              <a:spcAft>
                <a:spcPct val="0"/>
              </a:spcAft>
              <a:defRPr/>
            </a:pPr>
            <a:r>
              <a:rPr lang="cs-CZ" dirty="0">
                <a:solidFill>
                  <a:prstClr val="black"/>
                </a:solidFill>
              </a:rPr>
              <a:t>sloveso</a:t>
            </a:r>
          </a:p>
        </p:txBody>
      </p:sp>
      <p:sp>
        <p:nvSpPr>
          <p:cNvPr id="24" name="TextovéPole 23"/>
          <p:cNvSpPr txBox="1"/>
          <p:nvPr/>
        </p:nvSpPr>
        <p:spPr>
          <a:xfrm>
            <a:off x="6156175" y="5293540"/>
            <a:ext cx="422275" cy="369887"/>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fontAlgn="base">
              <a:spcBef>
                <a:spcPct val="0"/>
              </a:spcBef>
              <a:spcAft>
                <a:spcPct val="0"/>
              </a:spcAft>
              <a:defRPr/>
            </a:pPr>
            <a:r>
              <a:rPr lang="cs-CZ" dirty="0" err="1">
                <a:solidFill>
                  <a:prstClr val="black"/>
                </a:solidFill>
              </a:rPr>
              <a:t>be</a:t>
            </a:r>
            <a:endParaRPr lang="cs-CZ" dirty="0">
              <a:solidFill>
                <a:prstClr val="black"/>
              </a:solidFill>
            </a:endParaRPr>
          </a:p>
        </p:txBody>
      </p:sp>
      <p:sp>
        <p:nvSpPr>
          <p:cNvPr id="25" name="TextovéPole 24"/>
          <p:cNvSpPr txBox="1"/>
          <p:nvPr/>
        </p:nvSpPr>
        <p:spPr>
          <a:xfrm>
            <a:off x="8371130" y="5663426"/>
            <a:ext cx="647700" cy="369887"/>
          </a:xfrm>
          <a:prstGeom prst="rect">
            <a:avLst/>
          </a:prstGeom>
        </p:spPr>
        <p:style>
          <a:lnRef idx="2">
            <a:schemeClr val="dk1"/>
          </a:lnRef>
          <a:fillRef idx="1">
            <a:schemeClr val="lt1"/>
          </a:fillRef>
          <a:effectRef idx="0">
            <a:schemeClr val="dk1"/>
          </a:effectRef>
          <a:fontRef idx="minor">
            <a:schemeClr val="dk1"/>
          </a:fontRef>
        </p:style>
        <p:txBody>
          <a:bodyPr>
            <a:spAutoFit/>
          </a:bodyPr>
          <a:lstStyle/>
          <a:p>
            <a:pPr fontAlgn="base">
              <a:spcBef>
                <a:spcPct val="0"/>
              </a:spcBef>
              <a:spcAft>
                <a:spcPct val="0"/>
              </a:spcAft>
              <a:defRPr/>
            </a:pPr>
            <a:r>
              <a:rPr lang="cs-CZ" dirty="0">
                <a:solidFill>
                  <a:prstClr val="black"/>
                </a:solidFill>
              </a:rPr>
              <a:t>-</a:t>
            </a:r>
            <a:r>
              <a:rPr lang="cs-CZ" dirty="0" err="1">
                <a:solidFill>
                  <a:prstClr val="black"/>
                </a:solidFill>
              </a:rPr>
              <a:t>ing</a:t>
            </a:r>
            <a:endParaRPr lang="cs-CZ" dirty="0">
              <a:solidFill>
                <a:prstClr val="black"/>
              </a:solidFill>
            </a:endParaRPr>
          </a:p>
        </p:txBody>
      </p:sp>
      <p:sp>
        <p:nvSpPr>
          <p:cNvPr id="26" name="TextovéPole 25"/>
          <p:cNvSpPr txBox="1"/>
          <p:nvPr/>
        </p:nvSpPr>
        <p:spPr>
          <a:xfrm>
            <a:off x="7728423" y="4787517"/>
            <a:ext cx="504825" cy="369888"/>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fontAlgn="base">
              <a:spcBef>
                <a:spcPct val="0"/>
              </a:spcBef>
              <a:spcAft>
                <a:spcPct val="0"/>
              </a:spcAft>
              <a:defRPr/>
            </a:pPr>
            <a:r>
              <a:rPr lang="cs-CZ" dirty="0">
                <a:solidFill>
                  <a:prstClr val="black"/>
                </a:solidFill>
              </a:rPr>
              <a:t>not</a:t>
            </a:r>
          </a:p>
        </p:txBody>
      </p:sp>
      <p:sp>
        <p:nvSpPr>
          <p:cNvPr id="27" name="TextovéPole 26"/>
          <p:cNvSpPr txBox="1"/>
          <p:nvPr/>
        </p:nvSpPr>
        <p:spPr>
          <a:xfrm>
            <a:off x="8371130" y="5217504"/>
            <a:ext cx="647700" cy="369888"/>
          </a:xfrm>
          <a:prstGeom prst="rect">
            <a:avLst/>
          </a:prstGeom>
        </p:spPr>
        <p:style>
          <a:lnRef idx="2">
            <a:schemeClr val="dk1"/>
          </a:lnRef>
          <a:fillRef idx="1">
            <a:schemeClr val="lt1"/>
          </a:fillRef>
          <a:effectRef idx="0">
            <a:schemeClr val="dk1"/>
          </a:effectRef>
          <a:fontRef idx="minor">
            <a:schemeClr val="dk1"/>
          </a:fontRef>
        </p:style>
        <p:txBody>
          <a:bodyPr>
            <a:spAutoFit/>
          </a:bodyPr>
          <a:lstStyle/>
          <a:p>
            <a:pPr fontAlgn="base">
              <a:spcBef>
                <a:spcPct val="0"/>
              </a:spcBef>
              <a:spcAft>
                <a:spcPct val="0"/>
              </a:spcAft>
              <a:defRPr/>
            </a:pPr>
            <a:r>
              <a:rPr lang="cs-CZ" dirty="0">
                <a:solidFill>
                  <a:prstClr val="black"/>
                </a:solidFill>
              </a:rPr>
              <a:t>-</a:t>
            </a:r>
            <a:r>
              <a:rPr lang="cs-CZ" dirty="0" err="1">
                <a:solidFill>
                  <a:prstClr val="black"/>
                </a:solidFill>
              </a:rPr>
              <a:t>ing</a:t>
            </a:r>
            <a:endParaRPr lang="cs-CZ" dirty="0">
              <a:solidFill>
                <a:prstClr val="black"/>
              </a:solidFill>
            </a:endParaRPr>
          </a:p>
        </p:txBody>
      </p:sp>
      <p:sp>
        <p:nvSpPr>
          <p:cNvPr id="35" name="Nadpis 3"/>
          <p:cNvSpPr txBox="1">
            <a:spLocks/>
          </p:cNvSpPr>
          <p:nvPr/>
        </p:nvSpPr>
        <p:spPr>
          <a:xfrm>
            <a:off x="5435844" y="260648"/>
            <a:ext cx="3259137"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r"/>
            <a:r>
              <a:rPr lang="cs-CZ" sz="2400" smtClean="0"/>
              <a:t>PRESENT SIMPLE</a:t>
            </a:r>
            <a:br>
              <a:rPr lang="cs-CZ" sz="2400" smtClean="0"/>
            </a:br>
            <a:r>
              <a:rPr lang="cs-CZ" sz="2400" smtClean="0"/>
              <a:t>PŘÍTOMNÝ ČAS PROSTÝ</a:t>
            </a:r>
            <a:endParaRPr lang="cs-CZ" sz="2400" dirty="0" smtClean="0"/>
          </a:p>
        </p:txBody>
      </p:sp>
      <p:sp>
        <p:nvSpPr>
          <p:cNvPr id="36" name="TextovéPole 35"/>
          <p:cNvSpPr txBox="1"/>
          <p:nvPr/>
        </p:nvSpPr>
        <p:spPr>
          <a:xfrm>
            <a:off x="1392237" y="5641646"/>
            <a:ext cx="925512" cy="369888"/>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a:defRPr/>
            </a:pPr>
            <a:r>
              <a:rPr lang="cs-CZ" dirty="0"/>
              <a:t>podmět</a:t>
            </a:r>
          </a:p>
        </p:txBody>
      </p:sp>
      <p:sp>
        <p:nvSpPr>
          <p:cNvPr id="37" name="TextovéPole 36"/>
          <p:cNvSpPr txBox="1"/>
          <p:nvPr/>
        </p:nvSpPr>
        <p:spPr>
          <a:xfrm>
            <a:off x="2380358" y="5244884"/>
            <a:ext cx="925512" cy="369888"/>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a:defRPr/>
            </a:pPr>
            <a:r>
              <a:rPr lang="cs-CZ" dirty="0"/>
              <a:t>podmět</a:t>
            </a:r>
          </a:p>
        </p:txBody>
      </p:sp>
      <p:sp>
        <p:nvSpPr>
          <p:cNvPr id="38" name="TextovéPole 37"/>
          <p:cNvSpPr txBox="1"/>
          <p:nvPr/>
        </p:nvSpPr>
        <p:spPr>
          <a:xfrm>
            <a:off x="2388683" y="5671714"/>
            <a:ext cx="925512" cy="369888"/>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a:defRPr/>
            </a:pPr>
            <a:r>
              <a:rPr lang="cs-CZ" dirty="0"/>
              <a:t>podmět</a:t>
            </a:r>
          </a:p>
        </p:txBody>
      </p:sp>
      <p:sp>
        <p:nvSpPr>
          <p:cNvPr id="39" name="TextovéPole 38"/>
          <p:cNvSpPr txBox="1"/>
          <p:nvPr/>
        </p:nvSpPr>
        <p:spPr>
          <a:xfrm>
            <a:off x="5156358" y="5642257"/>
            <a:ext cx="877888" cy="369887"/>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fontAlgn="base">
              <a:spcBef>
                <a:spcPct val="0"/>
              </a:spcBef>
              <a:spcAft>
                <a:spcPct val="0"/>
              </a:spcAft>
              <a:defRPr/>
            </a:pPr>
            <a:r>
              <a:rPr lang="cs-CZ" dirty="0">
                <a:solidFill>
                  <a:prstClr val="black"/>
                </a:solidFill>
              </a:rPr>
              <a:t>sloveso</a:t>
            </a:r>
          </a:p>
        </p:txBody>
      </p:sp>
      <p:sp>
        <p:nvSpPr>
          <p:cNvPr id="40" name="TextovéPole 39"/>
          <p:cNvSpPr txBox="1"/>
          <p:nvPr/>
        </p:nvSpPr>
        <p:spPr>
          <a:xfrm>
            <a:off x="4278470" y="5663427"/>
            <a:ext cx="877888" cy="369887"/>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fontAlgn="base">
              <a:spcBef>
                <a:spcPct val="0"/>
              </a:spcBef>
              <a:spcAft>
                <a:spcPct val="0"/>
              </a:spcAft>
              <a:defRPr/>
            </a:pPr>
            <a:r>
              <a:rPr lang="cs-CZ" dirty="0">
                <a:solidFill>
                  <a:prstClr val="black"/>
                </a:solidFill>
              </a:rPr>
              <a:t>sloveso</a:t>
            </a:r>
          </a:p>
        </p:txBody>
      </p:sp>
      <p:sp>
        <p:nvSpPr>
          <p:cNvPr id="42" name="TextovéPole 41"/>
          <p:cNvSpPr txBox="1"/>
          <p:nvPr/>
        </p:nvSpPr>
        <p:spPr>
          <a:xfrm>
            <a:off x="5156358" y="5244884"/>
            <a:ext cx="877888" cy="369887"/>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fontAlgn="base">
              <a:spcBef>
                <a:spcPct val="0"/>
              </a:spcBef>
              <a:spcAft>
                <a:spcPct val="0"/>
              </a:spcAft>
              <a:defRPr/>
            </a:pPr>
            <a:r>
              <a:rPr lang="cs-CZ" dirty="0">
                <a:solidFill>
                  <a:prstClr val="black"/>
                </a:solidFill>
              </a:rPr>
              <a:t>sloveso</a:t>
            </a:r>
          </a:p>
        </p:txBody>
      </p:sp>
      <p:sp>
        <p:nvSpPr>
          <p:cNvPr id="43" name="TextovéPole 42"/>
          <p:cNvSpPr txBox="1"/>
          <p:nvPr/>
        </p:nvSpPr>
        <p:spPr>
          <a:xfrm>
            <a:off x="5007993" y="4770073"/>
            <a:ext cx="2638425" cy="369888"/>
          </a:xfrm>
          <a:prstGeom prst="rect">
            <a:avLst/>
          </a:prstGeom>
        </p:spPr>
        <p:style>
          <a:lnRef idx="2">
            <a:schemeClr val="dk1"/>
          </a:lnRef>
          <a:fillRef idx="1">
            <a:schemeClr val="lt1"/>
          </a:fillRef>
          <a:effectRef idx="0">
            <a:schemeClr val="dk1"/>
          </a:effectRef>
          <a:fontRef idx="minor">
            <a:schemeClr val="dk1"/>
          </a:fontRef>
        </p:style>
        <p:txBody>
          <a:bodyPr>
            <a:spAutoFit/>
          </a:bodyPr>
          <a:lstStyle/>
          <a:p>
            <a:pPr>
              <a:defRPr/>
            </a:pPr>
            <a:r>
              <a:rPr lang="cs-CZ" dirty="0"/>
              <a:t>3.os., </a:t>
            </a:r>
            <a:r>
              <a:rPr lang="cs-CZ" dirty="0" err="1"/>
              <a:t>č.j</a:t>
            </a:r>
            <a:r>
              <a:rPr lang="cs-CZ" dirty="0"/>
              <a:t>. – koncovka -s</a:t>
            </a:r>
          </a:p>
        </p:txBody>
      </p:sp>
      <p:sp>
        <p:nvSpPr>
          <p:cNvPr id="44" name="TextovéPole 43"/>
          <p:cNvSpPr txBox="1"/>
          <p:nvPr/>
        </p:nvSpPr>
        <p:spPr>
          <a:xfrm>
            <a:off x="7109843" y="5671714"/>
            <a:ext cx="1073150" cy="369887"/>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a:defRPr/>
            </a:pPr>
            <a:r>
              <a:rPr lang="cs-CZ" dirty="0"/>
              <a:t>do / </a:t>
            </a:r>
            <a:r>
              <a:rPr lang="cs-CZ" dirty="0" err="1"/>
              <a:t>does</a:t>
            </a:r>
            <a:endParaRPr lang="cs-CZ" dirty="0"/>
          </a:p>
        </p:txBody>
      </p:sp>
      <p:sp>
        <p:nvSpPr>
          <p:cNvPr id="54" name="TextovéPole 53"/>
          <p:cNvSpPr txBox="1"/>
          <p:nvPr/>
        </p:nvSpPr>
        <p:spPr>
          <a:xfrm>
            <a:off x="6628286" y="5226869"/>
            <a:ext cx="1604962" cy="369888"/>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a:defRPr/>
            </a:pPr>
            <a:r>
              <a:rPr lang="cs-CZ" dirty="0"/>
              <a:t>don´t / </a:t>
            </a:r>
            <a:r>
              <a:rPr lang="cs-CZ" dirty="0" err="1"/>
              <a:t>doesn</a:t>
            </a:r>
            <a:r>
              <a:rPr lang="cs-CZ" dirty="0"/>
              <a:t>´t</a:t>
            </a:r>
          </a:p>
        </p:txBody>
      </p:sp>
      <p:sp>
        <p:nvSpPr>
          <p:cNvPr id="2" name="Zaoblený obdélník 1">
            <a:hlinkClick r:id="" action="ppaction://hlinkshowjump?jump=nextslide"/>
          </p:cNvPr>
          <p:cNvSpPr/>
          <p:nvPr/>
        </p:nvSpPr>
        <p:spPr>
          <a:xfrm>
            <a:off x="7236296" y="6309320"/>
            <a:ext cx="1458684" cy="432048"/>
          </a:xfrm>
          <a:prstGeom prst="roundRect">
            <a:avLst/>
          </a:prstGeom>
        </p:spPr>
        <p:style>
          <a:lnRef idx="1">
            <a:schemeClr val="accent3"/>
          </a:lnRef>
          <a:fillRef idx="3">
            <a:schemeClr val="accent3"/>
          </a:fillRef>
          <a:effectRef idx="2">
            <a:schemeClr val="accent3"/>
          </a:effectRef>
          <a:fontRef idx="minor">
            <a:schemeClr val="lt1"/>
          </a:fontRef>
        </p:style>
        <p:txBody>
          <a:bodyPr rtlCol="0" anchor="ctr"/>
          <a:lstStyle/>
          <a:p>
            <a:pPr algn="ctr"/>
            <a:r>
              <a:rPr lang="cs-CZ" b="1" dirty="0" smtClean="0">
                <a:solidFill>
                  <a:srgbClr val="FF0000"/>
                </a:solidFill>
              </a:rPr>
              <a:t>KONTROLA</a:t>
            </a:r>
            <a:endParaRPr lang="cs-CZ" b="1" dirty="0">
              <a:solidFill>
                <a:srgbClr val="FF0000"/>
              </a:solidFill>
            </a:endParaRPr>
          </a:p>
        </p:txBody>
      </p:sp>
    </p:spTree>
    <p:extLst>
      <p:ext uri="{BB962C8B-B14F-4D97-AF65-F5344CB8AC3E}">
        <p14:creationId xmlns:p14="http://schemas.microsoft.com/office/powerpoint/2010/main" val="313309465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Nadpis 3"/>
          <p:cNvSpPr>
            <a:spLocks noGrp="1"/>
          </p:cNvSpPr>
          <p:nvPr>
            <p:ph type="title"/>
          </p:nvPr>
        </p:nvSpPr>
        <p:spPr>
          <a:xfrm>
            <a:off x="457200" y="274638"/>
            <a:ext cx="4186808" cy="1143000"/>
          </a:xfrm>
        </p:spPr>
        <p:txBody>
          <a:bodyPr>
            <a:normAutofit/>
          </a:bodyPr>
          <a:lstStyle/>
          <a:p>
            <a:pPr algn="l" eaLnBrk="1" hangingPunct="1"/>
            <a:r>
              <a:rPr lang="cs-CZ" sz="2400" dirty="0" smtClean="0"/>
              <a:t>PRESENT CONTINUOUS</a:t>
            </a:r>
            <a:br>
              <a:rPr lang="cs-CZ" sz="2400" dirty="0" smtClean="0"/>
            </a:br>
            <a:r>
              <a:rPr lang="cs-CZ" sz="2400" dirty="0" smtClean="0"/>
              <a:t>PŘÍTOMNÝ ČAS PRŮBĚHOVÝ</a:t>
            </a:r>
          </a:p>
        </p:txBody>
      </p:sp>
      <p:sp>
        <p:nvSpPr>
          <p:cNvPr id="2051" name="TextovéPole 5"/>
          <p:cNvSpPr txBox="1">
            <a:spLocks noChangeArrowheads="1"/>
          </p:cNvSpPr>
          <p:nvPr/>
        </p:nvSpPr>
        <p:spPr bwMode="auto">
          <a:xfrm>
            <a:off x="642938" y="1500188"/>
            <a:ext cx="242887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fontAlgn="base" hangingPunct="1">
              <a:spcBef>
                <a:spcPct val="0"/>
              </a:spcBef>
              <a:spcAft>
                <a:spcPct val="0"/>
              </a:spcAft>
            </a:pPr>
            <a:r>
              <a:rPr lang="cs-CZ" u="sng" dirty="0" smtClean="0">
                <a:solidFill>
                  <a:prstClr val="black"/>
                </a:solidFill>
              </a:rPr>
              <a:t>Oznamovací věta</a:t>
            </a:r>
          </a:p>
        </p:txBody>
      </p:sp>
      <p:sp>
        <p:nvSpPr>
          <p:cNvPr id="8" name="TextovéPole 7"/>
          <p:cNvSpPr txBox="1"/>
          <p:nvPr/>
        </p:nvSpPr>
        <p:spPr>
          <a:xfrm>
            <a:off x="796131" y="4221088"/>
            <a:ext cx="925512" cy="369888"/>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fontAlgn="base">
              <a:spcBef>
                <a:spcPct val="0"/>
              </a:spcBef>
              <a:spcAft>
                <a:spcPct val="0"/>
              </a:spcAft>
              <a:defRPr/>
            </a:pPr>
            <a:r>
              <a:rPr lang="cs-CZ" dirty="0">
                <a:solidFill>
                  <a:prstClr val="black"/>
                </a:solidFill>
              </a:rPr>
              <a:t>podmět</a:t>
            </a:r>
          </a:p>
        </p:txBody>
      </p:sp>
      <p:sp>
        <p:nvSpPr>
          <p:cNvPr id="10" name="TextovéPole 9"/>
          <p:cNvSpPr txBox="1"/>
          <p:nvPr/>
        </p:nvSpPr>
        <p:spPr>
          <a:xfrm>
            <a:off x="2885280" y="4221089"/>
            <a:ext cx="877888" cy="369887"/>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fontAlgn="base">
              <a:spcBef>
                <a:spcPct val="0"/>
              </a:spcBef>
              <a:spcAft>
                <a:spcPct val="0"/>
              </a:spcAft>
              <a:defRPr/>
            </a:pPr>
            <a:r>
              <a:rPr lang="cs-CZ" dirty="0">
                <a:solidFill>
                  <a:prstClr val="black"/>
                </a:solidFill>
              </a:rPr>
              <a:t>sloveso</a:t>
            </a:r>
          </a:p>
        </p:txBody>
      </p:sp>
      <p:sp>
        <p:nvSpPr>
          <p:cNvPr id="12" name="TextovéPole 11"/>
          <p:cNvSpPr txBox="1">
            <a:spLocks noChangeArrowheads="1"/>
          </p:cNvSpPr>
          <p:nvPr/>
        </p:nvSpPr>
        <p:spPr bwMode="auto">
          <a:xfrm>
            <a:off x="721519" y="2605881"/>
            <a:ext cx="91598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fontAlgn="base" hangingPunct="1">
              <a:spcBef>
                <a:spcPct val="0"/>
              </a:spcBef>
              <a:spcAft>
                <a:spcPct val="0"/>
              </a:spcAft>
            </a:pPr>
            <a:r>
              <a:rPr lang="cs-CZ" u="sng" dirty="0" smtClean="0">
                <a:solidFill>
                  <a:prstClr val="black"/>
                </a:solidFill>
              </a:rPr>
              <a:t>Otázka</a:t>
            </a:r>
          </a:p>
        </p:txBody>
      </p:sp>
      <p:sp>
        <p:nvSpPr>
          <p:cNvPr id="13" name="TextovéPole 12"/>
          <p:cNvSpPr txBox="1"/>
          <p:nvPr/>
        </p:nvSpPr>
        <p:spPr>
          <a:xfrm>
            <a:off x="4973086" y="1988840"/>
            <a:ext cx="925513" cy="369887"/>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fontAlgn="base">
              <a:spcBef>
                <a:spcPct val="0"/>
              </a:spcBef>
              <a:spcAft>
                <a:spcPct val="0"/>
              </a:spcAft>
              <a:defRPr/>
            </a:pPr>
            <a:r>
              <a:rPr lang="cs-CZ" dirty="0">
                <a:solidFill>
                  <a:prstClr val="black"/>
                </a:solidFill>
              </a:rPr>
              <a:t>podmět</a:t>
            </a:r>
          </a:p>
        </p:txBody>
      </p:sp>
      <p:sp>
        <p:nvSpPr>
          <p:cNvPr id="14" name="TextovéPole 13"/>
          <p:cNvSpPr txBox="1"/>
          <p:nvPr/>
        </p:nvSpPr>
        <p:spPr>
          <a:xfrm>
            <a:off x="1806626" y="4221088"/>
            <a:ext cx="422275" cy="369887"/>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fontAlgn="base">
              <a:spcBef>
                <a:spcPct val="0"/>
              </a:spcBef>
              <a:spcAft>
                <a:spcPct val="0"/>
              </a:spcAft>
              <a:defRPr/>
            </a:pPr>
            <a:r>
              <a:rPr lang="cs-CZ" dirty="0" err="1">
                <a:solidFill>
                  <a:prstClr val="black"/>
                </a:solidFill>
              </a:rPr>
              <a:t>be</a:t>
            </a:r>
            <a:endParaRPr lang="cs-CZ" dirty="0">
              <a:solidFill>
                <a:prstClr val="black"/>
              </a:solidFill>
            </a:endParaRPr>
          </a:p>
        </p:txBody>
      </p:sp>
      <p:sp>
        <p:nvSpPr>
          <p:cNvPr id="15" name="TextovéPole 14"/>
          <p:cNvSpPr txBox="1"/>
          <p:nvPr/>
        </p:nvSpPr>
        <p:spPr>
          <a:xfrm>
            <a:off x="7170219" y="3140968"/>
            <a:ext cx="877888" cy="369887"/>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fontAlgn="base">
              <a:spcBef>
                <a:spcPct val="0"/>
              </a:spcBef>
              <a:spcAft>
                <a:spcPct val="0"/>
              </a:spcAft>
              <a:defRPr/>
            </a:pPr>
            <a:r>
              <a:rPr lang="cs-CZ" dirty="0">
                <a:solidFill>
                  <a:prstClr val="black"/>
                </a:solidFill>
              </a:rPr>
              <a:t>sloveso</a:t>
            </a:r>
          </a:p>
        </p:txBody>
      </p:sp>
      <p:sp>
        <p:nvSpPr>
          <p:cNvPr id="41" name="TextovéPole 40"/>
          <p:cNvSpPr txBox="1"/>
          <p:nvPr/>
        </p:nvSpPr>
        <p:spPr>
          <a:xfrm>
            <a:off x="3846411" y="4221089"/>
            <a:ext cx="647700" cy="369887"/>
          </a:xfrm>
          <a:prstGeom prst="rect">
            <a:avLst/>
          </a:prstGeom>
        </p:spPr>
        <p:style>
          <a:lnRef idx="2">
            <a:schemeClr val="dk1"/>
          </a:lnRef>
          <a:fillRef idx="1">
            <a:schemeClr val="lt1"/>
          </a:fillRef>
          <a:effectRef idx="0">
            <a:schemeClr val="dk1"/>
          </a:effectRef>
          <a:fontRef idx="minor">
            <a:schemeClr val="dk1"/>
          </a:fontRef>
        </p:style>
        <p:txBody>
          <a:bodyPr>
            <a:spAutoFit/>
          </a:bodyPr>
          <a:lstStyle/>
          <a:p>
            <a:pPr fontAlgn="base">
              <a:spcBef>
                <a:spcPct val="0"/>
              </a:spcBef>
              <a:spcAft>
                <a:spcPct val="0"/>
              </a:spcAft>
              <a:defRPr/>
            </a:pPr>
            <a:r>
              <a:rPr lang="cs-CZ" dirty="0">
                <a:solidFill>
                  <a:prstClr val="black"/>
                </a:solidFill>
              </a:rPr>
              <a:t>-</a:t>
            </a:r>
            <a:r>
              <a:rPr lang="cs-CZ" dirty="0" err="1">
                <a:solidFill>
                  <a:prstClr val="black"/>
                </a:solidFill>
              </a:rPr>
              <a:t>ing</a:t>
            </a:r>
            <a:endParaRPr lang="cs-CZ" dirty="0">
              <a:solidFill>
                <a:prstClr val="black"/>
              </a:solidFill>
            </a:endParaRPr>
          </a:p>
        </p:txBody>
      </p:sp>
      <p:sp>
        <p:nvSpPr>
          <p:cNvPr id="46" name="TextovéPole 45"/>
          <p:cNvSpPr txBox="1">
            <a:spLocks noChangeArrowheads="1"/>
          </p:cNvSpPr>
          <p:nvPr/>
        </p:nvSpPr>
        <p:spPr bwMode="auto">
          <a:xfrm>
            <a:off x="720891" y="3645024"/>
            <a:ext cx="7874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fontAlgn="base" hangingPunct="1">
              <a:spcBef>
                <a:spcPct val="0"/>
              </a:spcBef>
              <a:spcAft>
                <a:spcPct val="0"/>
              </a:spcAft>
            </a:pPr>
            <a:r>
              <a:rPr lang="cs-CZ" u="sng" dirty="0" smtClean="0">
                <a:solidFill>
                  <a:prstClr val="black"/>
                </a:solidFill>
              </a:rPr>
              <a:t>Zápor</a:t>
            </a:r>
          </a:p>
        </p:txBody>
      </p:sp>
      <p:sp>
        <p:nvSpPr>
          <p:cNvPr id="47" name="TextovéPole 46"/>
          <p:cNvSpPr txBox="1"/>
          <p:nvPr/>
        </p:nvSpPr>
        <p:spPr>
          <a:xfrm>
            <a:off x="931863" y="1988840"/>
            <a:ext cx="925512" cy="369888"/>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fontAlgn="base">
              <a:spcBef>
                <a:spcPct val="0"/>
              </a:spcBef>
              <a:spcAft>
                <a:spcPct val="0"/>
              </a:spcAft>
              <a:defRPr/>
            </a:pPr>
            <a:r>
              <a:rPr lang="cs-CZ" dirty="0">
                <a:solidFill>
                  <a:prstClr val="black"/>
                </a:solidFill>
              </a:rPr>
              <a:t>podmět</a:t>
            </a:r>
          </a:p>
        </p:txBody>
      </p:sp>
      <p:sp>
        <p:nvSpPr>
          <p:cNvPr id="48" name="TextovéPole 47"/>
          <p:cNvSpPr txBox="1"/>
          <p:nvPr/>
        </p:nvSpPr>
        <p:spPr>
          <a:xfrm>
            <a:off x="889110" y="3140967"/>
            <a:ext cx="422275" cy="369888"/>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fontAlgn="base">
              <a:spcBef>
                <a:spcPct val="0"/>
              </a:spcBef>
              <a:spcAft>
                <a:spcPct val="0"/>
              </a:spcAft>
              <a:defRPr/>
            </a:pPr>
            <a:r>
              <a:rPr lang="cs-CZ" dirty="0" err="1">
                <a:solidFill>
                  <a:prstClr val="black"/>
                </a:solidFill>
              </a:rPr>
              <a:t>be</a:t>
            </a:r>
            <a:endParaRPr lang="cs-CZ" dirty="0">
              <a:solidFill>
                <a:prstClr val="black"/>
              </a:solidFill>
            </a:endParaRPr>
          </a:p>
        </p:txBody>
      </p:sp>
      <p:sp>
        <p:nvSpPr>
          <p:cNvPr id="49" name="TextovéPole 48"/>
          <p:cNvSpPr txBox="1"/>
          <p:nvPr/>
        </p:nvSpPr>
        <p:spPr>
          <a:xfrm>
            <a:off x="5969404" y="1988839"/>
            <a:ext cx="877887" cy="369888"/>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fontAlgn="base">
              <a:spcBef>
                <a:spcPct val="0"/>
              </a:spcBef>
              <a:spcAft>
                <a:spcPct val="0"/>
              </a:spcAft>
              <a:defRPr/>
            </a:pPr>
            <a:r>
              <a:rPr lang="cs-CZ" dirty="0">
                <a:solidFill>
                  <a:prstClr val="black"/>
                </a:solidFill>
              </a:rPr>
              <a:t>sloveso</a:t>
            </a:r>
          </a:p>
        </p:txBody>
      </p:sp>
      <p:sp>
        <p:nvSpPr>
          <p:cNvPr id="24" name="TextovéPole 23"/>
          <p:cNvSpPr txBox="1"/>
          <p:nvPr/>
        </p:nvSpPr>
        <p:spPr>
          <a:xfrm>
            <a:off x="1958083" y="1988841"/>
            <a:ext cx="422275" cy="369887"/>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fontAlgn="base">
              <a:spcBef>
                <a:spcPct val="0"/>
              </a:spcBef>
              <a:spcAft>
                <a:spcPct val="0"/>
              </a:spcAft>
              <a:defRPr/>
            </a:pPr>
            <a:r>
              <a:rPr lang="cs-CZ" dirty="0" err="1">
                <a:solidFill>
                  <a:prstClr val="black"/>
                </a:solidFill>
              </a:rPr>
              <a:t>be</a:t>
            </a:r>
            <a:endParaRPr lang="cs-CZ" dirty="0">
              <a:solidFill>
                <a:prstClr val="black"/>
              </a:solidFill>
            </a:endParaRPr>
          </a:p>
        </p:txBody>
      </p:sp>
      <p:sp>
        <p:nvSpPr>
          <p:cNvPr id="25" name="TextovéPole 24"/>
          <p:cNvSpPr txBox="1"/>
          <p:nvPr/>
        </p:nvSpPr>
        <p:spPr>
          <a:xfrm>
            <a:off x="3439318" y="1992590"/>
            <a:ext cx="647700" cy="369887"/>
          </a:xfrm>
          <a:prstGeom prst="rect">
            <a:avLst/>
          </a:prstGeom>
        </p:spPr>
        <p:style>
          <a:lnRef idx="2">
            <a:schemeClr val="dk1"/>
          </a:lnRef>
          <a:fillRef idx="1">
            <a:schemeClr val="lt1"/>
          </a:fillRef>
          <a:effectRef idx="0">
            <a:schemeClr val="dk1"/>
          </a:effectRef>
          <a:fontRef idx="minor">
            <a:schemeClr val="dk1"/>
          </a:fontRef>
        </p:style>
        <p:txBody>
          <a:bodyPr>
            <a:spAutoFit/>
          </a:bodyPr>
          <a:lstStyle/>
          <a:p>
            <a:pPr fontAlgn="base">
              <a:spcBef>
                <a:spcPct val="0"/>
              </a:spcBef>
              <a:spcAft>
                <a:spcPct val="0"/>
              </a:spcAft>
              <a:defRPr/>
            </a:pPr>
            <a:r>
              <a:rPr lang="cs-CZ" dirty="0">
                <a:solidFill>
                  <a:prstClr val="black"/>
                </a:solidFill>
              </a:rPr>
              <a:t>-</a:t>
            </a:r>
            <a:r>
              <a:rPr lang="cs-CZ" dirty="0" err="1">
                <a:solidFill>
                  <a:prstClr val="black"/>
                </a:solidFill>
              </a:rPr>
              <a:t>ing</a:t>
            </a:r>
            <a:endParaRPr lang="cs-CZ" dirty="0">
              <a:solidFill>
                <a:prstClr val="black"/>
              </a:solidFill>
            </a:endParaRPr>
          </a:p>
        </p:txBody>
      </p:sp>
      <p:sp>
        <p:nvSpPr>
          <p:cNvPr id="26" name="TextovéPole 25"/>
          <p:cNvSpPr txBox="1"/>
          <p:nvPr/>
        </p:nvSpPr>
        <p:spPr>
          <a:xfrm>
            <a:off x="2327325" y="4190945"/>
            <a:ext cx="504825" cy="369888"/>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fontAlgn="base">
              <a:spcBef>
                <a:spcPct val="0"/>
              </a:spcBef>
              <a:spcAft>
                <a:spcPct val="0"/>
              </a:spcAft>
              <a:defRPr/>
            </a:pPr>
            <a:r>
              <a:rPr lang="cs-CZ" dirty="0">
                <a:solidFill>
                  <a:prstClr val="black"/>
                </a:solidFill>
              </a:rPr>
              <a:t>not</a:t>
            </a:r>
          </a:p>
        </p:txBody>
      </p:sp>
      <p:sp>
        <p:nvSpPr>
          <p:cNvPr id="27" name="TextovéPole 26"/>
          <p:cNvSpPr txBox="1"/>
          <p:nvPr/>
        </p:nvSpPr>
        <p:spPr>
          <a:xfrm>
            <a:off x="3557644" y="3145027"/>
            <a:ext cx="647700" cy="369888"/>
          </a:xfrm>
          <a:prstGeom prst="rect">
            <a:avLst/>
          </a:prstGeom>
        </p:spPr>
        <p:style>
          <a:lnRef idx="2">
            <a:schemeClr val="dk1"/>
          </a:lnRef>
          <a:fillRef idx="1">
            <a:schemeClr val="lt1"/>
          </a:fillRef>
          <a:effectRef idx="0">
            <a:schemeClr val="dk1"/>
          </a:effectRef>
          <a:fontRef idx="minor">
            <a:schemeClr val="dk1"/>
          </a:fontRef>
        </p:style>
        <p:txBody>
          <a:bodyPr>
            <a:spAutoFit/>
          </a:bodyPr>
          <a:lstStyle/>
          <a:p>
            <a:pPr fontAlgn="base">
              <a:spcBef>
                <a:spcPct val="0"/>
              </a:spcBef>
              <a:spcAft>
                <a:spcPct val="0"/>
              </a:spcAft>
              <a:defRPr/>
            </a:pPr>
            <a:r>
              <a:rPr lang="cs-CZ" dirty="0">
                <a:solidFill>
                  <a:prstClr val="black"/>
                </a:solidFill>
              </a:rPr>
              <a:t>-</a:t>
            </a:r>
            <a:r>
              <a:rPr lang="cs-CZ" dirty="0" err="1">
                <a:solidFill>
                  <a:prstClr val="black"/>
                </a:solidFill>
              </a:rPr>
              <a:t>ing</a:t>
            </a:r>
            <a:endParaRPr lang="cs-CZ" dirty="0">
              <a:solidFill>
                <a:prstClr val="black"/>
              </a:solidFill>
            </a:endParaRPr>
          </a:p>
        </p:txBody>
      </p:sp>
      <p:sp>
        <p:nvSpPr>
          <p:cNvPr id="35" name="Nadpis 3"/>
          <p:cNvSpPr txBox="1">
            <a:spLocks/>
          </p:cNvSpPr>
          <p:nvPr/>
        </p:nvSpPr>
        <p:spPr>
          <a:xfrm>
            <a:off x="5435844" y="260648"/>
            <a:ext cx="3259137"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r"/>
            <a:r>
              <a:rPr lang="cs-CZ" sz="2400" smtClean="0"/>
              <a:t>PRESENT SIMPLE</a:t>
            </a:r>
            <a:br>
              <a:rPr lang="cs-CZ" sz="2400" smtClean="0"/>
            </a:br>
            <a:r>
              <a:rPr lang="cs-CZ" sz="2400" smtClean="0"/>
              <a:t>PŘÍTOMNÝ ČAS PROSTÝ</a:t>
            </a:r>
            <a:endParaRPr lang="cs-CZ" sz="2400" dirty="0" smtClean="0"/>
          </a:p>
        </p:txBody>
      </p:sp>
      <p:sp>
        <p:nvSpPr>
          <p:cNvPr id="36" name="TextovéPole 35"/>
          <p:cNvSpPr txBox="1"/>
          <p:nvPr/>
        </p:nvSpPr>
        <p:spPr>
          <a:xfrm>
            <a:off x="4991051" y="4221089"/>
            <a:ext cx="925512" cy="369888"/>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a:defRPr/>
            </a:pPr>
            <a:r>
              <a:rPr lang="cs-CZ" dirty="0"/>
              <a:t>podmět</a:t>
            </a:r>
          </a:p>
        </p:txBody>
      </p:sp>
      <p:sp>
        <p:nvSpPr>
          <p:cNvPr id="37" name="TextovéPole 36"/>
          <p:cNvSpPr txBox="1"/>
          <p:nvPr/>
        </p:nvSpPr>
        <p:spPr>
          <a:xfrm>
            <a:off x="1452926" y="3140967"/>
            <a:ext cx="925512" cy="369888"/>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a:defRPr/>
            </a:pPr>
            <a:r>
              <a:rPr lang="cs-CZ" dirty="0"/>
              <a:t>podmět</a:t>
            </a:r>
          </a:p>
        </p:txBody>
      </p:sp>
      <p:sp>
        <p:nvSpPr>
          <p:cNvPr id="38" name="TextovéPole 37"/>
          <p:cNvSpPr txBox="1"/>
          <p:nvPr/>
        </p:nvSpPr>
        <p:spPr>
          <a:xfrm>
            <a:off x="6128818" y="3135211"/>
            <a:ext cx="925512" cy="369888"/>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a:defRPr/>
            </a:pPr>
            <a:r>
              <a:rPr lang="cs-CZ" dirty="0"/>
              <a:t>podmět</a:t>
            </a:r>
          </a:p>
        </p:txBody>
      </p:sp>
      <p:sp>
        <p:nvSpPr>
          <p:cNvPr id="39" name="TextovéPole 38"/>
          <p:cNvSpPr txBox="1"/>
          <p:nvPr/>
        </p:nvSpPr>
        <p:spPr>
          <a:xfrm>
            <a:off x="7673367" y="4221087"/>
            <a:ext cx="877888" cy="369887"/>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fontAlgn="base">
              <a:spcBef>
                <a:spcPct val="0"/>
              </a:spcBef>
              <a:spcAft>
                <a:spcPct val="0"/>
              </a:spcAft>
              <a:defRPr/>
            </a:pPr>
            <a:r>
              <a:rPr lang="cs-CZ" dirty="0">
                <a:solidFill>
                  <a:prstClr val="black"/>
                </a:solidFill>
              </a:rPr>
              <a:t>sloveso</a:t>
            </a:r>
          </a:p>
        </p:txBody>
      </p:sp>
      <p:sp>
        <p:nvSpPr>
          <p:cNvPr id="40" name="TextovéPole 39"/>
          <p:cNvSpPr txBox="1"/>
          <p:nvPr/>
        </p:nvSpPr>
        <p:spPr>
          <a:xfrm>
            <a:off x="2632869" y="3140967"/>
            <a:ext cx="877888" cy="369887"/>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fontAlgn="base">
              <a:spcBef>
                <a:spcPct val="0"/>
              </a:spcBef>
              <a:spcAft>
                <a:spcPct val="0"/>
              </a:spcAft>
              <a:defRPr/>
            </a:pPr>
            <a:r>
              <a:rPr lang="cs-CZ" dirty="0">
                <a:solidFill>
                  <a:prstClr val="black"/>
                </a:solidFill>
              </a:rPr>
              <a:t>sloveso</a:t>
            </a:r>
          </a:p>
        </p:txBody>
      </p:sp>
      <p:sp>
        <p:nvSpPr>
          <p:cNvPr id="42" name="TextovéPole 41"/>
          <p:cNvSpPr txBox="1"/>
          <p:nvPr/>
        </p:nvSpPr>
        <p:spPr>
          <a:xfrm>
            <a:off x="2500647" y="1992985"/>
            <a:ext cx="877888" cy="369887"/>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fontAlgn="base">
              <a:spcBef>
                <a:spcPct val="0"/>
              </a:spcBef>
              <a:spcAft>
                <a:spcPct val="0"/>
              </a:spcAft>
              <a:defRPr/>
            </a:pPr>
            <a:r>
              <a:rPr lang="cs-CZ" dirty="0">
                <a:solidFill>
                  <a:prstClr val="black"/>
                </a:solidFill>
              </a:rPr>
              <a:t>sloveso</a:t>
            </a:r>
          </a:p>
        </p:txBody>
      </p:sp>
      <p:sp>
        <p:nvSpPr>
          <p:cNvPr id="43" name="TextovéPole 42"/>
          <p:cNvSpPr txBox="1"/>
          <p:nvPr/>
        </p:nvSpPr>
        <p:spPr>
          <a:xfrm>
            <a:off x="6907065" y="2000006"/>
            <a:ext cx="2410493" cy="369332"/>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a:defRPr/>
            </a:pPr>
            <a:r>
              <a:rPr lang="cs-CZ" dirty="0"/>
              <a:t>3.os., </a:t>
            </a:r>
            <a:r>
              <a:rPr lang="cs-CZ" dirty="0" err="1"/>
              <a:t>č.j</a:t>
            </a:r>
            <a:r>
              <a:rPr lang="cs-CZ" dirty="0"/>
              <a:t>. – koncovka -s</a:t>
            </a:r>
          </a:p>
        </p:txBody>
      </p:sp>
      <p:sp>
        <p:nvSpPr>
          <p:cNvPr id="44" name="TextovéPole 43"/>
          <p:cNvSpPr txBox="1"/>
          <p:nvPr/>
        </p:nvSpPr>
        <p:spPr>
          <a:xfrm>
            <a:off x="4961096" y="3135212"/>
            <a:ext cx="1073150" cy="369887"/>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a:defRPr/>
            </a:pPr>
            <a:r>
              <a:rPr lang="cs-CZ" dirty="0"/>
              <a:t>do / </a:t>
            </a:r>
            <a:r>
              <a:rPr lang="cs-CZ" dirty="0" err="1"/>
              <a:t>does</a:t>
            </a:r>
            <a:endParaRPr lang="cs-CZ" dirty="0"/>
          </a:p>
        </p:txBody>
      </p:sp>
      <p:sp>
        <p:nvSpPr>
          <p:cNvPr id="54" name="TextovéPole 53"/>
          <p:cNvSpPr txBox="1"/>
          <p:nvPr/>
        </p:nvSpPr>
        <p:spPr>
          <a:xfrm>
            <a:off x="5969404" y="4221087"/>
            <a:ext cx="1604962" cy="369888"/>
          </a:xfrm>
          <a:prstGeom prst="rect">
            <a:avLst/>
          </a:prstGeom>
        </p:spPr>
        <p:style>
          <a:lnRef idx="2">
            <a:schemeClr val="dk1"/>
          </a:lnRef>
          <a:fillRef idx="1">
            <a:schemeClr val="lt1"/>
          </a:fillRef>
          <a:effectRef idx="0">
            <a:schemeClr val="dk1"/>
          </a:effectRef>
          <a:fontRef idx="minor">
            <a:schemeClr val="dk1"/>
          </a:fontRef>
        </p:style>
        <p:txBody>
          <a:bodyPr wrap="none">
            <a:spAutoFit/>
          </a:bodyPr>
          <a:lstStyle/>
          <a:p>
            <a:pPr>
              <a:defRPr/>
            </a:pPr>
            <a:r>
              <a:rPr lang="cs-CZ" dirty="0"/>
              <a:t>don´t / </a:t>
            </a:r>
            <a:r>
              <a:rPr lang="cs-CZ" dirty="0" err="1"/>
              <a:t>doesn</a:t>
            </a:r>
            <a:r>
              <a:rPr lang="cs-CZ" dirty="0"/>
              <a:t>´t</a:t>
            </a:r>
          </a:p>
        </p:txBody>
      </p:sp>
    </p:spTree>
    <p:extLst>
      <p:ext uri="{BB962C8B-B14F-4D97-AF65-F5344CB8AC3E}">
        <p14:creationId xmlns:p14="http://schemas.microsoft.com/office/powerpoint/2010/main" val="83383526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PRESENT TENSES</a:t>
            </a:r>
            <a:endParaRPr lang="cs-CZ" dirty="0"/>
          </a:p>
        </p:txBody>
      </p:sp>
      <p:sp>
        <p:nvSpPr>
          <p:cNvPr id="3" name="Zástupný symbol pro obsah 2"/>
          <p:cNvSpPr>
            <a:spLocks noGrp="1"/>
          </p:cNvSpPr>
          <p:nvPr>
            <p:ph idx="1"/>
          </p:nvPr>
        </p:nvSpPr>
        <p:spPr>
          <a:xfrm>
            <a:off x="457200" y="1412776"/>
            <a:ext cx="8229600" cy="4968552"/>
          </a:xfrm>
        </p:spPr>
        <p:txBody>
          <a:bodyPr>
            <a:normAutofit fontScale="92500" lnSpcReduction="20000"/>
          </a:bodyPr>
          <a:lstStyle/>
          <a:p>
            <a:pPr marL="0" indent="0">
              <a:buNone/>
            </a:pPr>
            <a:r>
              <a:rPr lang="cs-CZ" b="1" dirty="0" err="1">
                <a:solidFill>
                  <a:srgbClr val="FF0000"/>
                </a:solidFill>
              </a:rPr>
              <a:t>present</a:t>
            </a:r>
            <a:r>
              <a:rPr lang="cs-CZ" b="1" dirty="0">
                <a:solidFill>
                  <a:srgbClr val="FF0000"/>
                </a:solidFill>
              </a:rPr>
              <a:t> </a:t>
            </a:r>
            <a:r>
              <a:rPr lang="cs-CZ" b="1" dirty="0" err="1">
                <a:solidFill>
                  <a:srgbClr val="FF0000"/>
                </a:solidFill>
              </a:rPr>
              <a:t>simple</a:t>
            </a:r>
            <a:r>
              <a:rPr lang="cs-CZ" b="1" dirty="0">
                <a:solidFill>
                  <a:srgbClr val="FF0000"/>
                </a:solidFill>
              </a:rPr>
              <a:t> </a:t>
            </a:r>
            <a:r>
              <a:rPr lang="cs-CZ" b="1" dirty="0"/>
              <a:t>(přítomný čas prostý)</a:t>
            </a:r>
            <a:endParaRPr lang="cs-CZ" dirty="0"/>
          </a:p>
          <a:p>
            <a:pPr marL="0" indent="0">
              <a:buNone/>
            </a:pPr>
            <a:r>
              <a:rPr lang="cs-CZ" dirty="0"/>
              <a:t>– používáme, pokud se děj opakuje</a:t>
            </a:r>
          </a:p>
          <a:p>
            <a:pPr marL="0" indent="0">
              <a:buNone/>
            </a:pPr>
            <a:r>
              <a:rPr lang="cs-CZ" b="1" dirty="0"/>
              <a:t>s výrazy: </a:t>
            </a:r>
            <a:endParaRPr lang="cs-CZ" b="1" dirty="0" smtClean="0"/>
          </a:p>
          <a:p>
            <a:pPr marL="0" indent="0">
              <a:buNone/>
            </a:pPr>
            <a:r>
              <a:rPr lang="cs-CZ" dirty="0" err="1" smtClean="0">
                <a:solidFill>
                  <a:srgbClr val="FF0000"/>
                </a:solidFill>
              </a:rPr>
              <a:t>always</a:t>
            </a:r>
            <a:r>
              <a:rPr lang="cs-CZ" dirty="0">
                <a:solidFill>
                  <a:srgbClr val="FF0000"/>
                </a:solidFill>
              </a:rPr>
              <a:t>, </a:t>
            </a:r>
            <a:r>
              <a:rPr lang="cs-CZ" dirty="0" err="1">
                <a:solidFill>
                  <a:srgbClr val="FF0000"/>
                </a:solidFill>
              </a:rPr>
              <a:t>often</a:t>
            </a:r>
            <a:r>
              <a:rPr lang="cs-CZ" dirty="0">
                <a:solidFill>
                  <a:srgbClr val="FF0000"/>
                </a:solidFill>
              </a:rPr>
              <a:t>, </a:t>
            </a:r>
            <a:r>
              <a:rPr lang="cs-CZ" dirty="0" err="1">
                <a:solidFill>
                  <a:srgbClr val="FF0000"/>
                </a:solidFill>
              </a:rPr>
              <a:t>usually</a:t>
            </a:r>
            <a:r>
              <a:rPr lang="cs-CZ" dirty="0">
                <a:solidFill>
                  <a:srgbClr val="FF0000"/>
                </a:solidFill>
              </a:rPr>
              <a:t>, </a:t>
            </a:r>
            <a:r>
              <a:rPr lang="cs-CZ" dirty="0" err="1">
                <a:solidFill>
                  <a:srgbClr val="FF0000"/>
                </a:solidFill>
              </a:rPr>
              <a:t>normaly</a:t>
            </a:r>
            <a:r>
              <a:rPr lang="cs-CZ" dirty="0">
                <a:solidFill>
                  <a:srgbClr val="FF0000"/>
                </a:solidFill>
              </a:rPr>
              <a:t>, </a:t>
            </a:r>
            <a:r>
              <a:rPr lang="cs-CZ" dirty="0" err="1">
                <a:solidFill>
                  <a:srgbClr val="FF0000"/>
                </a:solidFill>
              </a:rPr>
              <a:t>regularly</a:t>
            </a:r>
            <a:r>
              <a:rPr lang="cs-CZ" dirty="0">
                <a:solidFill>
                  <a:srgbClr val="FF0000"/>
                </a:solidFill>
              </a:rPr>
              <a:t>, </a:t>
            </a:r>
            <a:r>
              <a:rPr lang="cs-CZ" dirty="0" err="1">
                <a:solidFill>
                  <a:srgbClr val="FF0000"/>
                </a:solidFill>
              </a:rPr>
              <a:t>sometimes</a:t>
            </a:r>
            <a:r>
              <a:rPr lang="cs-CZ" dirty="0">
                <a:solidFill>
                  <a:srgbClr val="FF0000"/>
                </a:solidFill>
              </a:rPr>
              <a:t>, </a:t>
            </a:r>
            <a:r>
              <a:rPr lang="cs-CZ" dirty="0" err="1">
                <a:solidFill>
                  <a:srgbClr val="FF0000"/>
                </a:solidFill>
              </a:rPr>
              <a:t>ever</a:t>
            </a:r>
            <a:r>
              <a:rPr lang="cs-CZ" dirty="0">
                <a:solidFill>
                  <a:srgbClr val="FF0000"/>
                </a:solidFill>
              </a:rPr>
              <a:t>, </a:t>
            </a:r>
            <a:r>
              <a:rPr lang="cs-CZ" dirty="0" err="1">
                <a:solidFill>
                  <a:srgbClr val="FF0000"/>
                </a:solidFill>
              </a:rPr>
              <a:t>never</a:t>
            </a:r>
            <a:r>
              <a:rPr lang="cs-CZ" dirty="0">
                <a:solidFill>
                  <a:srgbClr val="FF0000"/>
                </a:solidFill>
              </a:rPr>
              <a:t>, </a:t>
            </a:r>
            <a:r>
              <a:rPr lang="cs-CZ" dirty="0" err="1">
                <a:solidFill>
                  <a:srgbClr val="FF0000"/>
                </a:solidFill>
              </a:rPr>
              <a:t>every</a:t>
            </a:r>
            <a:r>
              <a:rPr lang="cs-CZ" dirty="0">
                <a:solidFill>
                  <a:srgbClr val="FF0000"/>
                </a:solidFill>
              </a:rPr>
              <a:t> (</a:t>
            </a:r>
            <a:r>
              <a:rPr lang="cs-CZ" dirty="0" err="1">
                <a:solidFill>
                  <a:srgbClr val="FF0000"/>
                </a:solidFill>
              </a:rPr>
              <a:t>week</a:t>
            </a:r>
            <a:r>
              <a:rPr lang="cs-CZ" dirty="0">
                <a:solidFill>
                  <a:srgbClr val="FF0000"/>
                </a:solidFill>
              </a:rPr>
              <a:t>, </a:t>
            </a:r>
            <a:r>
              <a:rPr lang="cs-CZ" dirty="0" err="1">
                <a:solidFill>
                  <a:srgbClr val="FF0000"/>
                </a:solidFill>
              </a:rPr>
              <a:t>day</a:t>
            </a:r>
            <a:r>
              <a:rPr lang="cs-CZ" dirty="0">
                <a:solidFill>
                  <a:srgbClr val="FF0000"/>
                </a:solidFill>
              </a:rPr>
              <a:t>, ...)</a:t>
            </a:r>
          </a:p>
          <a:p>
            <a:pPr marL="0" indent="0">
              <a:buNone/>
            </a:pPr>
            <a:r>
              <a:rPr lang="cs-CZ" b="1" dirty="0"/>
              <a:t> </a:t>
            </a:r>
            <a:endParaRPr lang="cs-CZ" dirty="0"/>
          </a:p>
          <a:p>
            <a:pPr marL="0" indent="0">
              <a:buNone/>
            </a:pPr>
            <a:r>
              <a:rPr lang="cs-CZ" b="1" dirty="0" err="1">
                <a:solidFill>
                  <a:srgbClr val="00B050"/>
                </a:solidFill>
              </a:rPr>
              <a:t>present</a:t>
            </a:r>
            <a:r>
              <a:rPr lang="cs-CZ" b="1" dirty="0">
                <a:solidFill>
                  <a:srgbClr val="00B050"/>
                </a:solidFill>
              </a:rPr>
              <a:t> </a:t>
            </a:r>
            <a:r>
              <a:rPr lang="cs-CZ" b="1" dirty="0" err="1" smtClean="0">
                <a:solidFill>
                  <a:srgbClr val="00B050"/>
                </a:solidFill>
              </a:rPr>
              <a:t>continuous</a:t>
            </a:r>
            <a:r>
              <a:rPr lang="cs-CZ" b="1" dirty="0" smtClean="0">
                <a:solidFill>
                  <a:srgbClr val="00B050"/>
                </a:solidFill>
              </a:rPr>
              <a:t> </a:t>
            </a:r>
            <a:r>
              <a:rPr lang="cs-CZ" b="1" dirty="0" smtClean="0"/>
              <a:t>(přítomný </a:t>
            </a:r>
            <a:r>
              <a:rPr lang="cs-CZ" b="1" dirty="0"/>
              <a:t>čas průběhový)</a:t>
            </a:r>
            <a:endParaRPr lang="cs-CZ" dirty="0"/>
          </a:p>
          <a:p>
            <a:pPr marL="0" indent="0">
              <a:buNone/>
            </a:pPr>
            <a:r>
              <a:rPr lang="cs-CZ" dirty="0"/>
              <a:t>– používáme, pokud děj právě probíhá</a:t>
            </a:r>
          </a:p>
          <a:p>
            <a:pPr marL="0" indent="0">
              <a:buNone/>
            </a:pPr>
            <a:r>
              <a:rPr lang="cs-CZ" b="1" dirty="0"/>
              <a:t>s výrazy: </a:t>
            </a:r>
            <a:endParaRPr lang="cs-CZ" b="1" dirty="0" smtClean="0"/>
          </a:p>
          <a:p>
            <a:pPr marL="0" indent="0">
              <a:buNone/>
            </a:pPr>
            <a:r>
              <a:rPr lang="cs-CZ" b="1" dirty="0" err="1" smtClean="0">
                <a:solidFill>
                  <a:srgbClr val="00B050"/>
                </a:solidFill>
              </a:rPr>
              <a:t>now</a:t>
            </a:r>
            <a:r>
              <a:rPr lang="cs-CZ" b="1" dirty="0">
                <a:solidFill>
                  <a:srgbClr val="00B050"/>
                </a:solidFill>
              </a:rPr>
              <a:t>, </a:t>
            </a:r>
            <a:r>
              <a:rPr lang="cs-CZ" b="1" dirty="0" err="1">
                <a:solidFill>
                  <a:srgbClr val="00B050"/>
                </a:solidFill>
              </a:rPr>
              <a:t>at</a:t>
            </a:r>
            <a:r>
              <a:rPr lang="cs-CZ" b="1" dirty="0">
                <a:solidFill>
                  <a:srgbClr val="00B050"/>
                </a:solidFill>
              </a:rPr>
              <a:t> </a:t>
            </a:r>
            <a:r>
              <a:rPr lang="cs-CZ" b="1" dirty="0" err="1">
                <a:solidFill>
                  <a:srgbClr val="00B050"/>
                </a:solidFill>
              </a:rPr>
              <a:t>the</a:t>
            </a:r>
            <a:r>
              <a:rPr lang="cs-CZ" b="1" dirty="0">
                <a:solidFill>
                  <a:srgbClr val="00B050"/>
                </a:solidFill>
              </a:rPr>
              <a:t> moment, in </a:t>
            </a:r>
            <a:r>
              <a:rPr lang="cs-CZ" b="1" dirty="0" err="1">
                <a:solidFill>
                  <a:srgbClr val="00B050"/>
                </a:solidFill>
              </a:rPr>
              <a:t>the</a:t>
            </a:r>
            <a:r>
              <a:rPr lang="cs-CZ" b="1" dirty="0">
                <a:solidFill>
                  <a:srgbClr val="00B050"/>
                </a:solidFill>
              </a:rPr>
              <a:t> </a:t>
            </a:r>
            <a:r>
              <a:rPr lang="cs-CZ" b="1" dirty="0" err="1">
                <a:solidFill>
                  <a:srgbClr val="00B050"/>
                </a:solidFill>
              </a:rPr>
              <a:t>photo</a:t>
            </a:r>
            <a:r>
              <a:rPr lang="cs-CZ" b="1" dirty="0">
                <a:solidFill>
                  <a:srgbClr val="00B050"/>
                </a:solidFill>
              </a:rPr>
              <a:t>, in </a:t>
            </a:r>
            <a:r>
              <a:rPr lang="cs-CZ" b="1" dirty="0" err="1">
                <a:solidFill>
                  <a:srgbClr val="00B050"/>
                </a:solidFill>
              </a:rPr>
              <a:t>this</a:t>
            </a:r>
            <a:r>
              <a:rPr lang="cs-CZ" b="1" dirty="0">
                <a:solidFill>
                  <a:srgbClr val="00B050"/>
                </a:solidFill>
              </a:rPr>
              <a:t> </a:t>
            </a:r>
            <a:r>
              <a:rPr lang="cs-CZ" b="1" dirty="0" err="1">
                <a:solidFill>
                  <a:srgbClr val="00B050"/>
                </a:solidFill>
              </a:rPr>
              <a:t>picture</a:t>
            </a:r>
            <a:r>
              <a:rPr lang="cs-CZ" b="1" dirty="0">
                <a:solidFill>
                  <a:srgbClr val="00B050"/>
                </a:solidFill>
              </a:rPr>
              <a:t>, </a:t>
            </a:r>
            <a:r>
              <a:rPr lang="cs-CZ" b="1" dirty="0" err="1">
                <a:solidFill>
                  <a:srgbClr val="00B050"/>
                </a:solidFill>
              </a:rPr>
              <a:t>this</a:t>
            </a:r>
            <a:r>
              <a:rPr lang="cs-CZ" b="1" dirty="0">
                <a:solidFill>
                  <a:srgbClr val="00B050"/>
                </a:solidFill>
              </a:rPr>
              <a:t> (</a:t>
            </a:r>
            <a:r>
              <a:rPr lang="cs-CZ" b="1" dirty="0" err="1">
                <a:solidFill>
                  <a:srgbClr val="00B050"/>
                </a:solidFill>
              </a:rPr>
              <a:t>morning</a:t>
            </a:r>
            <a:r>
              <a:rPr lang="cs-CZ" b="1" dirty="0">
                <a:solidFill>
                  <a:srgbClr val="00B050"/>
                </a:solidFill>
              </a:rPr>
              <a:t>, </a:t>
            </a:r>
            <a:r>
              <a:rPr lang="cs-CZ" b="1" dirty="0" err="1">
                <a:solidFill>
                  <a:srgbClr val="00B050"/>
                </a:solidFill>
              </a:rPr>
              <a:t>week</a:t>
            </a:r>
            <a:r>
              <a:rPr lang="cs-CZ" b="1" dirty="0">
                <a:solidFill>
                  <a:srgbClr val="00B050"/>
                </a:solidFill>
              </a:rPr>
              <a:t>, ...), </a:t>
            </a:r>
            <a:r>
              <a:rPr lang="cs-CZ" b="1" dirty="0" err="1" smtClean="0">
                <a:solidFill>
                  <a:srgbClr val="00B050"/>
                </a:solidFill>
              </a:rPr>
              <a:t>today</a:t>
            </a:r>
            <a:endParaRPr lang="cs-CZ" dirty="0">
              <a:solidFill>
                <a:srgbClr val="00B050"/>
              </a:solidFill>
            </a:endParaRPr>
          </a:p>
        </p:txBody>
      </p:sp>
    </p:spTree>
    <p:extLst>
      <p:ext uri="{BB962C8B-B14F-4D97-AF65-F5344CB8AC3E}">
        <p14:creationId xmlns:p14="http://schemas.microsoft.com/office/powerpoint/2010/main" val="316199054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764704"/>
            <a:ext cx="8229600" cy="5361459"/>
          </a:xfrm>
        </p:spPr>
        <p:txBody>
          <a:bodyPr/>
          <a:lstStyle/>
          <a:p>
            <a:pPr marL="0" indent="0">
              <a:lnSpc>
                <a:spcPct val="200000"/>
              </a:lnSpc>
              <a:buNone/>
            </a:pPr>
            <a:r>
              <a:rPr lang="cs-CZ" dirty="0" err="1"/>
              <a:t>What</a:t>
            </a:r>
            <a:r>
              <a:rPr lang="cs-CZ" dirty="0"/>
              <a:t> </a:t>
            </a:r>
            <a:r>
              <a:rPr lang="cs-CZ" dirty="0" smtClean="0"/>
              <a:t>…………………. </a:t>
            </a:r>
            <a:r>
              <a:rPr lang="cs-CZ" dirty="0" err="1"/>
              <a:t>now</a:t>
            </a:r>
            <a:r>
              <a:rPr lang="cs-CZ" dirty="0"/>
              <a:t>? </a:t>
            </a:r>
            <a:r>
              <a:rPr lang="cs-CZ" dirty="0" smtClean="0"/>
              <a:t>(</a:t>
            </a:r>
            <a:r>
              <a:rPr lang="cs-CZ" dirty="0" err="1"/>
              <a:t>you</a:t>
            </a:r>
            <a:r>
              <a:rPr lang="cs-CZ" dirty="0"/>
              <a:t> </a:t>
            </a:r>
            <a:r>
              <a:rPr lang="cs-CZ" dirty="0" smtClean="0"/>
              <a:t>/ do</a:t>
            </a:r>
            <a:r>
              <a:rPr lang="cs-CZ" dirty="0"/>
              <a:t>)</a:t>
            </a:r>
          </a:p>
          <a:p>
            <a:pPr marL="0" indent="0">
              <a:lnSpc>
                <a:spcPct val="200000"/>
              </a:lnSpc>
              <a:buNone/>
            </a:pPr>
            <a:r>
              <a:rPr lang="cs-CZ" dirty="0"/>
              <a:t>…………………. </a:t>
            </a:r>
            <a:r>
              <a:rPr lang="cs-CZ" dirty="0" smtClean="0"/>
              <a:t>in </a:t>
            </a:r>
            <a:r>
              <a:rPr lang="cs-CZ" dirty="0"/>
              <a:t>front </a:t>
            </a:r>
            <a:r>
              <a:rPr lang="cs-CZ" dirty="0" err="1"/>
              <a:t>of</a:t>
            </a:r>
            <a:r>
              <a:rPr lang="cs-CZ" dirty="0"/>
              <a:t> </a:t>
            </a:r>
            <a:r>
              <a:rPr lang="cs-CZ" dirty="0" err="1"/>
              <a:t>computer</a:t>
            </a:r>
            <a:r>
              <a:rPr lang="cs-CZ" dirty="0"/>
              <a:t>. </a:t>
            </a:r>
            <a:r>
              <a:rPr lang="cs-CZ" dirty="0" smtClean="0"/>
              <a:t>(</a:t>
            </a:r>
            <a:r>
              <a:rPr lang="cs-CZ" dirty="0"/>
              <a:t>I </a:t>
            </a:r>
            <a:r>
              <a:rPr lang="cs-CZ" dirty="0" smtClean="0"/>
              <a:t>/ </a:t>
            </a:r>
            <a:r>
              <a:rPr lang="cs-CZ" dirty="0" err="1" smtClean="0"/>
              <a:t>sit</a:t>
            </a:r>
            <a:r>
              <a:rPr lang="cs-CZ" dirty="0"/>
              <a:t>)</a:t>
            </a:r>
          </a:p>
          <a:p>
            <a:pPr marL="0" indent="0">
              <a:lnSpc>
                <a:spcPct val="200000"/>
              </a:lnSpc>
              <a:buNone/>
            </a:pPr>
            <a:r>
              <a:rPr lang="cs-CZ" dirty="0"/>
              <a:t>………………….</a:t>
            </a:r>
            <a:r>
              <a:rPr lang="cs-CZ" dirty="0" smtClean="0"/>
              <a:t> </a:t>
            </a:r>
            <a:r>
              <a:rPr lang="cs-CZ" dirty="0" err="1"/>
              <a:t>there</a:t>
            </a:r>
            <a:r>
              <a:rPr lang="cs-CZ" dirty="0"/>
              <a:t> </a:t>
            </a:r>
            <a:r>
              <a:rPr lang="cs-CZ" dirty="0" err="1"/>
              <a:t>every</a:t>
            </a:r>
            <a:r>
              <a:rPr lang="cs-CZ" dirty="0"/>
              <a:t> </a:t>
            </a:r>
            <a:r>
              <a:rPr lang="cs-CZ" dirty="0" err="1"/>
              <a:t>day</a:t>
            </a:r>
            <a:r>
              <a:rPr lang="cs-CZ" dirty="0"/>
              <a:t>. </a:t>
            </a:r>
            <a:r>
              <a:rPr lang="cs-CZ" dirty="0" smtClean="0"/>
              <a:t>(</a:t>
            </a:r>
            <a:r>
              <a:rPr lang="cs-CZ" dirty="0"/>
              <a:t>I </a:t>
            </a:r>
            <a:r>
              <a:rPr lang="cs-CZ" dirty="0" smtClean="0"/>
              <a:t>/ not </a:t>
            </a:r>
            <a:r>
              <a:rPr lang="cs-CZ" dirty="0" err="1"/>
              <a:t>sit</a:t>
            </a:r>
            <a:r>
              <a:rPr lang="cs-CZ" dirty="0"/>
              <a:t>)</a:t>
            </a:r>
          </a:p>
          <a:p>
            <a:pPr marL="0" indent="0">
              <a:lnSpc>
                <a:spcPct val="200000"/>
              </a:lnSpc>
              <a:buNone/>
            </a:pPr>
            <a:r>
              <a:rPr lang="cs-CZ" dirty="0"/>
              <a:t>…………………. </a:t>
            </a:r>
            <a:r>
              <a:rPr lang="cs-CZ" dirty="0" err="1" smtClean="0"/>
              <a:t>there</a:t>
            </a:r>
            <a:r>
              <a:rPr lang="cs-CZ" dirty="0" smtClean="0"/>
              <a:t> </a:t>
            </a:r>
            <a:r>
              <a:rPr lang="cs-CZ" dirty="0" err="1"/>
              <a:t>all</a:t>
            </a:r>
            <a:r>
              <a:rPr lang="cs-CZ" dirty="0"/>
              <a:t> </a:t>
            </a:r>
            <a:r>
              <a:rPr lang="cs-CZ" dirty="0" err="1"/>
              <a:t>the</a:t>
            </a:r>
            <a:r>
              <a:rPr lang="cs-CZ" dirty="0"/>
              <a:t> </a:t>
            </a:r>
            <a:r>
              <a:rPr lang="cs-CZ" dirty="0" err="1" smtClean="0"/>
              <a:t>time</a:t>
            </a:r>
            <a:r>
              <a:rPr lang="cs-CZ" dirty="0" smtClean="0"/>
              <a:t> (</a:t>
            </a:r>
            <a:r>
              <a:rPr lang="cs-CZ" dirty="0"/>
              <a:t>My </a:t>
            </a:r>
            <a:r>
              <a:rPr lang="cs-CZ" dirty="0" err="1"/>
              <a:t>brother</a:t>
            </a:r>
            <a:r>
              <a:rPr lang="cs-CZ" dirty="0"/>
              <a:t> </a:t>
            </a:r>
            <a:r>
              <a:rPr lang="cs-CZ" dirty="0" smtClean="0"/>
              <a:t>/ </a:t>
            </a:r>
            <a:r>
              <a:rPr lang="cs-CZ" dirty="0" err="1" smtClean="0"/>
              <a:t>sit</a:t>
            </a:r>
            <a:r>
              <a:rPr lang="cs-CZ" dirty="0"/>
              <a:t>) and ……………… </a:t>
            </a:r>
            <a:r>
              <a:rPr lang="cs-CZ" dirty="0" err="1"/>
              <a:t>games</a:t>
            </a:r>
            <a:r>
              <a:rPr lang="cs-CZ" dirty="0"/>
              <a:t>.(play)</a:t>
            </a:r>
          </a:p>
          <a:p>
            <a:pPr marL="0" indent="0">
              <a:buNone/>
            </a:pPr>
            <a:endParaRPr lang="cs-CZ" dirty="0"/>
          </a:p>
        </p:txBody>
      </p:sp>
      <p:sp>
        <p:nvSpPr>
          <p:cNvPr id="4" name="TextovéPole 3"/>
          <p:cNvSpPr txBox="1"/>
          <p:nvPr/>
        </p:nvSpPr>
        <p:spPr>
          <a:xfrm>
            <a:off x="1660365" y="722083"/>
            <a:ext cx="1872208" cy="461665"/>
          </a:xfrm>
          <a:prstGeom prst="rect">
            <a:avLst/>
          </a:prstGeom>
          <a:noFill/>
        </p:spPr>
        <p:txBody>
          <a:bodyPr wrap="square" rtlCol="0">
            <a:spAutoFit/>
          </a:bodyPr>
          <a:lstStyle/>
          <a:p>
            <a:r>
              <a:rPr lang="cs-CZ" sz="2400" dirty="0" smtClean="0">
                <a:solidFill>
                  <a:srgbClr val="00B050"/>
                </a:solidFill>
              </a:rPr>
              <a:t>are </a:t>
            </a:r>
            <a:r>
              <a:rPr lang="cs-CZ" sz="2400" dirty="0" err="1" smtClean="0">
                <a:solidFill>
                  <a:srgbClr val="00B050"/>
                </a:solidFill>
              </a:rPr>
              <a:t>you</a:t>
            </a:r>
            <a:r>
              <a:rPr lang="cs-CZ" sz="2400" dirty="0" smtClean="0">
                <a:solidFill>
                  <a:srgbClr val="00B050"/>
                </a:solidFill>
              </a:rPr>
              <a:t> </a:t>
            </a:r>
            <a:r>
              <a:rPr lang="cs-CZ" sz="2400" dirty="0" err="1" smtClean="0">
                <a:solidFill>
                  <a:srgbClr val="00B050"/>
                </a:solidFill>
              </a:rPr>
              <a:t>doing</a:t>
            </a:r>
            <a:endParaRPr lang="cs-CZ" sz="2400" dirty="0">
              <a:solidFill>
                <a:srgbClr val="00B050"/>
              </a:solidFill>
            </a:endParaRPr>
          </a:p>
        </p:txBody>
      </p:sp>
      <p:sp>
        <p:nvSpPr>
          <p:cNvPr id="5" name="TextovéPole 4"/>
          <p:cNvSpPr txBox="1"/>
          <p:nvPr/>
        </p:nvSpPr>
        <p:spPr>
          <a:xfrm>
            <a:off x="585051" y="1734230"/>
            <a:ext cx="1872208" cy="461665"/>
          </a:xfrm>
          <a:prstGeom prst="rect">
            <a:avLst/>
          </a:prstGeom>
          <a:noFill/>
        </p:spPr>
        <p:txBody>
          <a:bodyPr wrap="square" rtlCol="0">
            <a:spAutoFit/>
          </a:bodyPr>
          <a:lstStyle/>
          <a:p>
            <a:r>
              <a:rPr lang="cs-CZ" sz="2400" dirty="0" err="1" smtClean="0">
                <a:solidFill>
                  <a:srgbClr val="00B050"/>
                </a:solidFill>
              </a:rPr>
              <a:t>I´m</a:t>
            </a:r>
            <a:r>
              <a:rPr lang="cs-CZ" sz="2400" dirty="0" smtClean="0">
                <a:solidFill>
                  <a:srgbClr val="00B050"/>
                </a:solidFill>
              </a:rPr>
              <a:t> </a:t>
            </a:r>
            <a:r>
              <a:rPr lang="cs-CZ" sz="2400" dirty="0" err="1" smtClean="0">
                <a:solidFill>
                  <a:srgbClr val="00B050"/>
                </a:solidFill>
              </a:rPr>
              <a:t>sitting</a:t>
            </a:r>
            <a:endParaRPr lang="cs-CZ" sz="2400" dirty="0">
              <a:solidFill>
                <a:srgbClr val="00B050"/>
              </a:solidFill>
            </a:endParaRPr>
          </a:p>
        </p:txBody>
      </p:sp>
      <p:sp>
        <p:nvSpPr>
          <p:cNvPr id="6" name="TextovéPole 5"/>
          <p:cNvSpPr txBox="1"/>
          <p:nvPr/>
        </p:nvSpPr>
        <p:spPr>
          <a:xfrm>
            <a:off x="585051" y="2852936"/>
            <a:ext cx="1872208" cy="461665"/>
          </a:xfrm>
          <a:prstGeom prst="rect">
            <a:avLst/>
          </a:prstGeom>
          <a:noFill/>
        </p:spPr>
        <p:txBody>
          <a:bodyPr wrap="square" rtlCol="0">
            <a:spAutoFit/>
          </a:bodyPr>
          <a:lstStyle/>
          <a:p>
            <a:r>
              <a:rPr lang="cs-CZ" sz="2400" dirty="0" smtClean="0">
                <a:solidFill>
                  <a:srgbClr val="FF0000"/>
                </a:solidFill>
              </a:rPr>
              <a:t>I</a:t>
            </a:r>
            <a:r>
              <a:rPr lang="cs-CZ" sz="2400" dirty="0">
                <a:solidFill>
                  <a:srgbClr val="FF0000"/>
                </a:solidFill>
              </a:rPr>
              <a:t> </a:t>
            </a:r>
            <a:r>
              <a:rPr lang="cs-CZ" sz="2400" dirty="0" err="1" smtClean="0">
                <a:solidFill>
                  <a:srgbClr val="FF0000"/>
                </a:solidFill>
              </a:rPr>
              <a:t>don´t</a:t>
            </a:r>
            <a:r>
              <a:rPr lang="cs-CZ" sz="2400" dirty="0" smtClean="0">
                <a:solidFill>
                  <a:srgbClr val="FF0000"/>
                </a:solidFill>
              </a:rPr>
              <a:t> </a:t>
            </a:r>
            <a:r>
              <a:rPr lang="cs-CZ" sz="2400" dirty="0" err="1" smtClean="0">
                <a:solidFill>
                  <a:srgbClr val="FF0000"/>
                </a:solidFill>
              </a:rPr>
              <a:t>sit</a:t>
            </a:r>
            <a:endParaRPr lang="cs-CZ" sz="2400" dirty="0">
              <a:solidFill>
                <a:srgbClr val="FF0000"/>
              </a:solidFill>
            </a:endParaRPr>
          </a:p>
        </p:txBody>
      </p:sp>
      <p:sp>
        <p:nvSpPr>
          <p:cNvPr id="7" name="TextovéPole 6"/>
          <p:cNvSpPr txBox="1"/>
          <p:nvPr/>
        </p:nvSpPr>
        <p:spPr>
          <a:xfrm>
            <a:off x="490053" y="3862706"/>
            <a:ext cx="2114741" cy="461665"/>
          </a:xfrm>
          <a:prstGeom prst="rect">
            <a:avLst/>
          </a:prstGeom>
          <a:noFill/>
        </p:spPr>
        <p:txBody>
          <a:bodyPr wrap="square" rtlCol="0">
            <a:spAutoFit/>
          </a:bodyPr>
          <a:lstStyle/>
          <a:p>
            <a:r>
              <a:rPr lang="cs-CZ" sz="2400" dirty="0" smtClean="0">
                <a:solidFill>
                  <a:srgbClr val="FF0000"/>
                </a:solidFill>
              </a:rPr>
              <a:t>My </a:t>
            </a:r>
            <a:r>
              <a:rPr lang="cs-CZ" sz="2400" dirty="0" err="1" smtClean="0">
                <a:solidFill>
                  <a:srgbClr val="FF0000"/>
                </a:solidFill>
              </a:rPr>
              <a:t>brother</a:t>
            </a:r>
            <a:r>
              <a:rPr lang="cs-CZ" sz="2400" dirty="0" smtClean="0">
                <a:solidFill>
                  <a:srgbClr val="FF0000"/>
                </a:solidFill>
              </a:rPr>
              <a:t> </a:t>
            </a:r>
            <a:r>
              <a:rPr lang="cs-CZ" sz="2400" dirty="0" err="1" smtClean="0">
                <a:solidFill>
                  <a:srgbClr val="FF0000"/>
                </a:solidFill>
              </a:rPr>
              <a:t>sits</a:t>
            </a:r>
            <a:endParaRPr lang="cs-CZ" sz="2400" dirty="0">
              <a:solidFill>
                <a:srgbClr val="FF0000"/>
              </a:solidFill>
            </a:endParaRPr>
          </a:p>
        </p:txBody>
      </p:sp>
      <p:sp>
        <p:nvSpPr>
          <p:cNvPr id="8" name="TextovéPole 7"/>
          <p:cNvSpPr txBox="1"/>
          <p:nvPr/>
        </p:nvSpPr>
        <p:spPr>
          <a:xfrm>
            <a:off x="1625398" y="4869159"/>
            <a:ext cx="936104" cy="461665"/>
          </a:xfrm>
          <a:prstGeom prst="rect">
            <a:avLst/>
          </a:prstGeom>
          <a:noFill/>
        </p:spPr>
        <p:txBody>
          <a:bodyPr wrap="square" rtlCol="0">
            <a:spAutoFit/>
          </a:bodyPr>
          <a:lstStyle/>
          <a:p>
            <a:r>
              <a:rPr lang="cs-CZ" sz="2400" dirty="0" err="1" smtClean="0">
                <a:solidFill>
                  <a:srgbClr val="FF0000"/>
                </a:solidFill>
              </a:rPr>
              <a:t>plays</a:t>
            </a:r>
            <a:endParaRPr lang="cs-CZ" sz="2400" dirty="0">
              <a:solidFill>
                <a:srgbClr val="FF0000"/>
              </a:solidFill>
            </a:endParaRPr>
          </a:p>
        </p:txBody>
      </p:sp>
    </p:spTree>
    <p:extLst>
      <p:ext uri="{BB962C8B-B14F-4D97-AF65-F5344CB8AC3E}">
        <p14:creationId xmlns:p14="http://schemas.microsoft.com/office/powerpoint/2010/main" val="1798101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4)">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4"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heel(4)">
                                      <p:cBhvr>
                                        <p:cTn id="12" dur="20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4"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wheel(4)">
                                      <p:cBhvr>
                                        <p:cTn id="17" dur="20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4"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wheel(4)">
                                      <p:cBhvr>
                                        <p:cTn id="22" dur="20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21" presetClass="entr" presetSubtype="4"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wheel(4)">
                                      <p:cBhvr>
                                        <p:cTn id="27"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122</TotalTime>
  <Words>357</Words>
  <Application>Microsoft Office PowerPoint</Application>
  <PresentationFormat>Předvádění na obrazovce (4:3)</PresentationFormat>
  <Paragraphs>89</Paragraphs>
  <Slides>6</Slides>
  <Notes>1</Notes>
  <HiddenSlides>0</HiddenSlides>
  <MMClips>0</MMClips>
  <ScaleCrop>false</ScaleCrop>
  <HeadingPairs>
    <vt:vector size="4" baseType="variant">
      <vt:variant>
        <vt:lpstr>Motiv</vt:lpstr>
      </vt:variant>
      <vt:variant>
        <vt:i4>1</vt:i4>
      </vt:variant>
      <vt:variant>
        <vt:lpstr>Nadpisy snímků</vt:lpstr>
      </vt:variant>
      <vt:variant>
        <vt:i4>6</vt:i4>
      </vt:variant>
    </vt:vector>
  </HeadingPairs>
  <TitlesOfParts>
    <vt:vector size="7" baseType="lpstr">
      <vt:lpstr>Motiv systému Office</vt:lpstr>
      <vt:lpstr>Prezentace aplikace PowerPoint</vt:lpstr>
      <vt:lpstr>ANOTACE</vt:lpstr>
      <vt:lpstr>PRESENT CONTINUOUS PŘÍTOMNÝ ČAS PRŮBĚHOVÝ</vt:lpstr>
      <vt:lpstr>PRESENT CONTINUOUS PŘÍTOMNÝ ČAS PRŮBĚHOVÝ</vt:lpstr>
      <vt:lpstr>PRESENT TENSES</vt:lpstr>
      <vt:lpstr>Prezentace aplikace PowerPoint</vt:lpstr>
    </vt:vector>
  </TitlesOfParts>
  <Company>Microsoft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pepe</dc:creator>
  <cp:lastModifiedBy>pepe</cp:lastModifiedBy>
  <cp:revision>23</cp:revision>
  <dcterms:created xsi:type="dcterms:W3CDTF">2011-06-20T10:40:08Z</dcterms:created>
  <dcterms:modified xsi:type="dcterms:W3CDTF">2012-12-19T17:56:43Z</dcterms:modified>
</cp:coreProperties>
</file>