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8" r:id="rId1"/>
    <p:sldMasterId id="2147483883" r:id="rId2"/>
  </p:sldMasterIdLst>
  <p:notesMasterIdLst>
    <p:notesMasterId r:id="rId11"/>
  </p:notesMasterIdLst>
  <p:sldIdLst>
    <p:sldId id="272" r:id="rId3"/>
    <p:sldId id="273" r:id="rId4"/>
    <p:sldId id="274" r:id="rId5"/>
    <p:sldId id="275" r:id="rId6"/>
    <p:sldId id="276" r:id="rId7"/>
    <p:sldId id="277" r:id="rId8"/>
    <p:sldId id="278" r:id="rId9"/>
    <p:sldId id="279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07027EB-9C19-49BC-9ACC-9E1B78ED70AC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297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25EA8CF-3E1B-4B17-8373-607619DE0E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5" name="Oval 3"/>
            <p:cNvSpPr>
              <a:spLocks noChangeArrowheads="1"/>
            </p:cNvSpPr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6" name="Oval 4"/>
            <p:cNvSpPr>
              <a:spLocks noChangeArrowheads="1"/>
            </p:cNvSpPr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7" name="Oval 5"/>
            <p:cNvSpPr>
              <a:spLocks noChangeArrowheads="1"/>
            </p:cNvSpPr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8" name="Oval 6"/>
            <p:cNvSpPr>
              <a:spLocks noChangeArrowheads="1"/>
            </p:cNvSpPr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9" name="Oval 7"/>
            <p:cNvSpPr>
              <a:spLocks noChangeArrowheads="1"/>
            </p:cNvSpPr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  <p:sp>
          <p:nvSpPr>
            <p:cNvPr id="10" name="Oval 8"/>
            <p:cNvSpPr>
              <a:spLocks noChangeArrowheads="1"/>
            </p:cNvSpPr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  <a:cs typeface="Arial" charset="0"/>
              </a:endParaRPr>
            </a:p>
          </p:txBody>
        </p:sp>
      </p:grpSp>
      <p:sp>
        <p:nvSpPr>
          <p:cNvPr id="12300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685800" y="1219200"/>
            <a:ext cx="7772400" cy="1933575"/>
          </a:xfrm>
        </p:spPr>
        <p:txBody>
          <a:bodyPr anchor="b"/>
          <a:lstStyle>
            <a:lvl1pPr algn="r">
              <a:defRPr sz="4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2057400" y="3505200"/>
            <a:ext cx="6400800" cy="1752600"/>
          </a:xfrm>
        </p:spPr>
        <p:txBody>
          <a:bodyPr/>
          <a:lstStyle>
            <a:lvl1pPr marL="0" indent="0" algn="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9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1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4364C-0CEB-450F-98CD-701A7CFBD1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6" name="Obdélník 15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1" name="Elipsa 20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03CA369-7E20-4008-BF8A-44F273BC83BD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69106B-1AD8-4711-BA18-1BEE6AE866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1E98DB3F-1F2E-4FBA-8CF7-18B13DD0D836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170792C-03E8-4C77-8934-7107A9B2E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Obdélník 5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Obdélník 6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3" name="Obdélník 12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4" name="Elipsa 13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5" name="Elipsa 14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6" name="Elipsa 15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7" name="Elipsa 16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8" name="Elipsa 17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AE35891F-5F39-48EC-B562-0B3EE7BE5BEB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D3C974-E308-46D3-8115-91B34EBAAD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E7B88E2-5257-4C03-ACF4-0D9093D9625C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A862C-8C44-4A1D-9717-860EC3935A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B0DFD1A-4138-4ACF-9276-0E66176F3EED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B927D-D2EC-4AA2-9008-427C5A3552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1B4B9A82-4970-453B-AE94-17F088D6554C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6A38C7BA-90ED-4EE1-916E-AED50EECD8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21A8F9F-7F90-4C0A-94FB-0A845AF4DC3C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9F1164-7095-47DD-827A-AC2F30A75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6" name="Přímá spojovací čára 5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F4515A20-711B-4DCC-9028-577E8D678B89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E8BFEC4-D0DC-4A9C-BE82-863B619E46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6" name="Elipsa 5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8" name="Obdélník 7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mtClean="0"/>
            </a:lvl1pPr>
          </a:lstStyle>
          <a:p>
            <a:pPr>
              <a:defRPr/>
            </a:pPr>
            <a:fld id="{148F7105-0AD2-4C02-907B-96046C39D90C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65DF47E-B3E3-4554-9189-E80167A15F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F1A7BB9-F1B9-4E79-AB28-3620B6BA347F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CDB95-FC37-4461-AF5F-E1D7DF1A96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8F00655-27FB-4B85-8A2E-05058D965E14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2D440-D288-411D-AE74-B57B1E5A2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480F5-178D-4055-8CD6-1A06D97374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DFDB5E-AD9C-44E8-A2F4-C7E3A5A8923A}" type="datetimeFigureOut">
              <a:rPr lang="cs-CZ"/>
              <a:pPr>
                <a:defRPr/>
              </a:pPr>
              <a:t>17.12.2012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7" name="Rectangle 1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" name="Rectangle 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1" name="Rectangle 1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Rectangle 1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712E986-0489-49B8-828A-C4D9C505B2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1" r:id="rId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3200">
          <a:solidFill>
            <a:schemeClr val="tx1"/>
          </a:solidFill>
          <a:latin typeface="Arial" charset="0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¡"/>
        <a:defRPr sz="2700">
          <a:solidFill>
            <a:schemeClr val="tx1"/>
          </a:solidFill>
          <a:latin typeface="Arial" charset="0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l"/>
        <a:defRPr sz="2300">
          <a:solidFill>
            <a:schemeClr val="tx1"/>
          </a:solidFill>
          <a:latin typeface="Arial" charset="0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Char char="•"/>
        <a:defRPr sz="2000">
          <a:solidFill>
            <a:schemeClr val="tx1"/>
          </a:solidFill>
          <a:latin typeface="Arial" charset="0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Arial" charset="0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" pitchFamily="2" charset="2"/>
        <a:buChar char="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 dirty="0">
              <a:latin typeface="Arial" charset="0"/>
              <a:cs typeface="Arial" charset="0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52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Arial" charset="0"/>
              <a:cs typeface="Arial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 smtClean="0">
                <a:solidFill>
                  <a:srgbClr val="FFFFFF"/>
                </a:solidFill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F3CA303-730D-4521-98E1-83A9F4B5D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2" r:id="rId1"/>
    <p:sldLayoutId id="2147483913" r:id="rId2"/>
    <p:sldLayoutId id="2147483914" r:id="rId3"/>
    <p:sldLayoutId id="2147483915" r:id="rId4"/>
    <p:sldLayoutId id="2147483916" r:id="rId5"/>
    <p:sldLayoutId id="2147483917" r:id="rId6"/>
    <p:sldLayoutId id="2147483918" r:id="rId7"/>
    <p:sldLayoutId id="2147483919" r:id="rId8"/>
    <p:sldLayoutId id="2147483920" r:id="rId9"/>
    <p:sldLayoutId id="2147483921" r:id="rId10"/>
    <p:sldLayoutId id="2147483922" r:id="rId11"/>
    <p:sldLayoutId id="2147483923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08" name="Group 40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VY_32_INOVACE_CH_1_BAR_03_OBECNACHEMIE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Ivan Bartoš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Modely atomu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20. 5. 2012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Tento materiál objasňuje srozumitelnou různé modely atomu a vývoj představ o těchto částicích. Grafická názornost se podílí na inovativnost i podání látky  spolu s  jednoduchostí grafických prvků.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7444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1744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47691" y="457200"/>
            <a:ext cx="7248617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70192" y="457200"/>
            <a:ext cx="7003615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106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86555" y="457200"/>
            <a:ext cx="7370889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86555" y="457200"/>
            <a:ext cx="7370889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4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52659" y="457200"/>
            <a:ext cx="7238682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2"/>
          <p:cNvPicPr>
            <a:picLocks noGrp="1"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186888" y="457200"/>
            <a:ext cx="6770223" cy="541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1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1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Holinka, J.: Chemie komplex.příprava na VŠ. Třebíč: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Nakl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Radek Veselý, 2011. ISBN: 8086376311.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Mareček, A., Honza, J.: Chemie pro čtyřletá gymnázia - 1.díl. Olomouc: Nakladatelství Olomouc. ISBN: 80-7182-055-5.</a:t>
            </a:r>
          </a:p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Dušek, B.,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Flemr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V.: Chemie pro gymnázia I. Praha: SPN, 2007. ISBN: 80-7235-369-</a:t>
            </a:r>
          </a:p>
          <a:p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Klikorka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J., Hájek, B.,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Votínsk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,ý J.: Obecná a anorganická chemie. Praha: SNTL/Alfa, 1985.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Brown, G.I.: Úvod do studia anorganické chemie. Praha: SNTL, 1982.</a:t>
            </a:r>
            <a:br>
              <a:rPr lang="cs-CZ" sz="1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Šrámek, V.: Kosina L.: Obecná a anorganická chemie. Olomouc: FIN, 1996.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2_Vodotisk">
  <a:themeElements>
    <a:clrScheme name="Vodotisk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CCCCFF"/>
      </a:accent1>
      <a:accent2>
        <a:srgbClr val="D9D8EC"/>
      </a:accent2>
      <a:accent3>
        <a:srgbClr val="FFFFFF"/>
      </a:accent3>
      <a:accent4>
        <a:srgbClr val="000000"/>
      </a:accent4>
      <a:accent5>
        <a:srgbClr val="E2E2FF"/>
      </a:accent5>
      <a:accent6>
        <a:srgbClr val="C4C4D6"/>
      </a:accent6>
      <a:hlink>
        <a:srgbClr val="6767FF"/>
      </a:hlink>
      <a:folHlink>
        <a:srgbClr val="9933FF"/>
      </a:folHlink>
    </a:clrScheme>
    <a:fontScheme name="2_Vodotisk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odotisk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CCFF"/>
        </a:accent1>
        <a:accent2>
          <a:srgbClr val="D9D8E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C4C4D6"/>
        </a:accent6>
        <a:hlink>
          <a:srgbClr val="6767FF"/>
        </a:hlink>
        <a:folHlink>
          <a:srgbClr val="9933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2">
        <a:dk1>
          <a:srgbClr val="000000"/>
        </a:dk1>
        <a:lt1>
          <a:srgbClr val="FFFFFF"/>
        </a:lt1>
        <a:dk2>
          <a:srgbClr val="666633"/>
        </a:dk2>
        <a:lt2>
          <a:srgbClr val="5F5F5F"/>
        </a:lt2>
        <a:accent1>
          <a:srgbClr val="FFCC00"/>
        </a:accent1>
        <a:accent2>
          <a:srgbClr val="EFF0B2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D9D9A1"/>
        </a:accent6>
        <a:hlink>
          <a:srgbClr val="8080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3">
        <a:dk1>
          <a:srgbClr val="000000"/>
        </a:dk1>
        <a:lt1>
          <a:srgbClr val="FFFFFF"/>
        </a:lt1>
        <a:dk2>
          <a:srgbClr val="000000"/>
        </a:dk2>
        <a:lt2>
          <a:srgbClr val="666699"/>
        </a:lt2>
        <a:accent1>
          <a:srgbClr val="9BB0CB"/>
        </a:accent1>
        <a:accent2>
          <a:srgbClr val="D1E0CE"/>
        </a:accent2>
        <a:accent3>
          <a:srgbClr val="FFFFFF"/>
        </a:accent3>
        <a:accent4>
          <a:srgbClr val="000000"/>
        </a:accent4>
        <a:accent5>
          <a:srgbClr val="CBD4E2"/>
        </a:accent5>
        <a:accent6>
          <a:srgbClr val="BDCBBA"/>
        </a:accent6>
        <a:hlink>
          <a:srgbClr val="8EA642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odotisk 4">
        <a:dk1>
          <a:srgbClr val="333300"/>
        </a:dk1>
        <a:lt1>
          <a:srgbClr val="FFFFCC"/>
        </a:lt1>
        <a:dk2>
          <a:srgbClr val="3366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ADB8AA"/>
        </a:accent3>
        <a:accent4>
          <a:srgbClr val="DADAAE"/>
        </a:accent4>
        <a:accent5>
          <a:srgbClr val="CAE2AA"/>
        </a:accent5>
        <a:accent6>
          <a:srgbClr val="5C8A00"/>
        </a:accent6>
        <a:hlink>
          <a:srgbClr val="CC9900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5">
        <a:dk1>
          <a:srgbClr val="424458"/>
        </a:dk1>
        <a:lt1>
          <a:srgbClr val="FFFFFF"/>
        </a:lt1>
        <a:dk2>
          <a:srgbClr val="004A4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AAB1B1"/>
        </a:accent3>
        <a:accent4>
          <a:srgbClr val="DADADA"/>
        </a:accent4>
        <a:accent5>
          <a:srgbClr val="C1D5AA"/>
        </a:accent5>
        <a:accent6>
          <a:srgbClr val="005856"/>
        </a:accent6>
        <a:hlink>
          <a:srgbClr val="6666FF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6">
        <a:dk1>
          <a:srgbClr val="000000"/>
        </a:dk1>
        <a:lt1>
          <a:srgbClr val="FFFFFF"/>
        </a:lt1>
        <a:dk2>
          <a:srgbClr val="1C2046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ABABB0"/>
        </a:accent3>
        <a:accent4>
          <a:srgbClr val="DADADA"/>
        </a:accent4>
        <a:accent5>
          <a:srgbClr val="AAE2FF"/>
        </a:accent5>
        <a:accent6>
          <a:srgbClr val="281E63"/>
        </a:accent6>
        <a:hlink>
          <a:srgbClr val="666699"/>
        </a:hlink>
        <a:folHlink>
          <a:srgbClr val="99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7">
        <a:dk1>
          <a:srgbClr val="424458"/>
        </a:dk1>
        <a:lt1>
          <a:srgbClr val="FFFFFF"/>
        </a:lt1>
        <a:dk2>
          <a:srgbClr val="000066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AAAAB8"/>
        </a:accent3>
        <a:accent4>
          <a:srgbClr val="DADADA"/>
        </a:accent4>
        <a:accent5>
          <a:srgbClr val="B8B8FF"/>
        </a:accent5>
        <a:accent6>
          <a:srgbClr val="2D2D8A"/>
        </a:accent6>
        <a:hlink>
          <a:srgbClr val="FF9900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8">
        <a:dk1>
          <a:srgbClr val="1C1C1C"/>
        </a:dk1>
        <a:lt1>
          <a:srgbClr val="FFFFCC"/>
        </a:lt1>
        <a:dk2>
          <a:srgbClr val="390B20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AEAAAB"/>
        </a:accent3>
        <a:accent4>
          <a:srgbClr val="DADAAE"/>
        </a:accent4>
        <a:accent5>
          <a:srgbClr val="FFC7BB"/>
        </a:accent5>
        <a:accent6>
          <a:srgbClr val="4D1148"/>
        </a:accent6>
        <a:hlink>
          <a:srgbClr val="637D95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odotisk 9">
        <a:dk1>
          <a:srgbClr val="4C0000"/>
        </a:dk1>
        <a:lt1>
          <a:srgbClr val="FFFFFF"/>
        </a:lt1>
        <a:dk2>
          <a:srgbClr val="722104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BCABAA"/>
        </a:accent3>
        <a:accent4>
          <a:srgbClr val="DADADA"/>
        </a:accent4>
        <a:accent5>
          <a:srgbClr val="E2B8AA"/>
        </a:accent5>
        <a:accent6>
          <a:srgbClr val="7D2900"/>
        </a:accent6>
        <a:hlink>
          <a:srgbClr val="FFCC00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605</TotalTime>
  <Words>125</Words>
  <Application>Microsoft Office PowerPoint</Application>
  <PresentationFormat>Předvádění na obrazovce (4:3)</PresentationFormat>
  <Paragraphs>26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2_Vodotisk</vt:lpstr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35</cp:revision>
  <dcterms:created xsi:type="dcterms:W3CDTF">2012-07-13T11:26:26Z</dcterms:created>
  <dcterms:modified xsi:type="dcterms:W3CDTF">2012-12-17T18:57:37Z</dcterms:modified>
</cp:coreProperties>
</file>