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  <p:sldMasterId id="2147483883" r:id="rId2"/>
  </p:sldMasterIdLst>
  <p:notesMasterIdLst>
    <p:notesMasterId r:id="rId11"/>
  </p:notesMasterIdLst>
  <p:sldIdLst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7027EB-9C19-49BC-9ACC-9E1B78ED70A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25EA8CF-3E1B-4B17-8373-607619DE0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4364C-0CEB-450F-98CD-701A7CFBD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3CA369-7E20-4008-BF8A-44F273BC83BD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9106B-1AD8-4711-BA18-1BEE6AE86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E98DB3F-1F2E-4FBA-8CF7-18B13DD0D836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170792C-03E8-4C77-8934-7107A9B2E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35891F-5F39-48EC-B562-0B3EE7BE5BEB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3C974-E308-46D3-8115-91B34EBAA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E7B88E2-5257-4C03-ACF4-0D9093D9625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A862C-8C44-4A1D-9717-860EC3935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0DFD1A-4138-4ACF-9276-0E66176F3EED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B927D-D2EC-4AA2-9008-427C5A355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B4B9A82-4970-453B-AE94-17F088D6554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38C7BA-90ED-4EE1-916E-AED50EECD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21A8F9F-7F90-4C0A-94FB-0A845AF4DC3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F1164-7095-47DD-827A-AC2F30A7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F4515A20-711B-4DCC-9028-577E8D678B89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E8BFEC4-D0DC-4A9C-BE82-863B619E4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48F7105-0AD2-4C02-907B-96046C39D90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65DF47E-B3E3-4554-9189-E80167A15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F1A7BB9-F1B9-4E79-AB28-3620B6BA347F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CDB95-FC37-4461-AF5F-E1D7DF1A9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8F00655-27FB-4B85-8A2E-05058D965E14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2D440-D288-411D-AE74-B57B1E5A2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480F5-178D-4055-8CD6-1A06D9737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DB5E-AD9C-44E8-A2F4-C7E3A5A8923A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712E986-0489-49B8-828A-C4D9C505B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52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3CA303-730D-4521-98E1-83A9F4B5D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VY_32_INOVACE_CH_1_BAR_05_OBECNACHEMIE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Periodická soustava prvků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18. 5. 2012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periodickou soustavu prvků.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92488" y="457200"/>
            <a:ext cx="6759024" cy="4972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785918" y="5572140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86555" y="457200"/>
            <a:ext cx="7370889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15479" y="457200"/>
            <a:ext cx="7313042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06395" y="457200"/>
            <a:ext cx="6731209" cy="468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643042" y="5357826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68082" y="457200"/>
            <a:ext cx="6807835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86555" y="457200"/>
            <a:ext cx="7370889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 na snímku č. 2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23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  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nd04.jxs.cz/942/112/784a52cb0c_71231968_o2.jpg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2 na snímku č. 5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23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 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tfsoft.cz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/pic/54106d0c-bab7-0ba4.png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Dušek, B.,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Flemr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V.: Chemie pro gymnázia I. Praha: SPN, 2007. ISBN: 80-7235-369-</a:t>
            </a:r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Brown, G.I.: Úvod do studia anorganické chemie. Praha: SNTL, 1982.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_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2_Vodotisk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617</TotalTime>
  <Words>129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2_Vodotisk</vt:lpstr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2012-07-13T11:26:26Z</dcterms:created>
  <dcterms:modified xsi:type="dcterms:W3CDTF">2012-12-19T09:02:59Z</dcterms:modified>
</cp:coreProperties>
</file>