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5" r:id="rId2"/>
    <p:sldId id="266" r:id="rId3"/>
    <p:sldId id="262" r:id="rId4"/>
    <p:sldId id="264" r:id="rId5"/>
    <p:sldId id="267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4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VY_22_INOVACE_01_11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EB5B60-CF08-41C8-B157-CE0D433C267C}" type="presOf" srcId="{B651F6E3-6281-48DB-9319-2AEAFDAE7572}" destId="{6BB5E863-4638-4E1D-BFDE-399D028AC4ED}" srcOrd="1" destOrd="0" presId="urn:microsoft.com/office/officeart/2005/8/layout/target3"/>
    <dgm:cxn modelId="{265A6FD6-4E16-4157-98AD-5D8493E9572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91D5F5-64A0-4ACB-931E-83827EBA4285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B74A8F-DF6F-482B-A7EA-1A3E95C85963}" type="presOf" srcId="{D1B46980-6531-4606-95E6-44980827E919}" destId="{2BE915AB-18AA-4053-B92C-3BFC9ED204BB}" srcOrd="1" destOrd="0" presId="urn:microsoft.com/office/officeart/2005/8/layout/target3"/>
    <dgm:cxn modelId="{DE353E1C-D642-4A7E-9C33-D3692807E90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605564-2FD0-4278-8FCE-15540767A2BF}" type="presOf" srcId="{4C35D32F-0EAB-4CD7-82EE-45574DC2A586}" destId="{890E4F0B-2866-4A3F-A3C7-2A14B1797930}" srcOrd="1" destOrd="0" presId="urn:microsoft.com/office/officeart/2005/8/layout/target3"/>
    <dgm:cxn modelId="{5A6E8AC0-5E6F-48BB-90E5-9A2DF7356B41}" type="presOf" srcId="{D1D4F407-5343-4D3F-B5B9-D407B03CAEB4}" destId="{D005CE8C-CC26-4C3E-AC11-E15060ECD759}" srcOrd="0" destOrd="0" presId="urn:microsoft.com/office/officeart/2005/8/layout/target3"/>
    <dgm:cxn modelId="{D0570088-D27D-495D-A44B-94EC3157EB0A}" type="presOf" srcId="{D8197B8C-B260-4A16-BDF4-0947B075E274}" destId="{5A5FFA88-C948-4069-8E93-59FA12366E83}" srcOrd="1" destOrd="0" presId="urn:microsoft.com/office/officeart/2005/8/layout/target3"/>
    <dgm:cxn modelId="{DF46892A-FD5D-4155-9495-CA1C1A9E68DF}" type="presOf" srcId="{D8197B8C-B260-4A16-BDF4-0947B075E274}" destId="{25B08C86-7E15-44DC-BE7F-FFB55DD49D12}" srcOrd="0" destOrd="0" presId="urn:microsoft.com/office/officeart/2005/8/layout/target3"/>
    <dgm:cxn modelId="{842517D9-84B1-443B-AEBE-9A9EDDDA2509}" type="presOf" srcId="{757F3AB3-0718-4624-B441-E567A8F0AB56}" destId="{333A1088-737F-45CB-B68E-254E46348037}" srcOrd="0" destOrd="0" presId="urn:microsoft.com/office/officeart/2005/8/layout/target3"/>
    <dgm:cxn modelId="{73A96561-FF95-4D8A-A7BD-B855791A48F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4770A2-2A5A-49A7-A867-339C46CA5EEA}" type="presParOf" srcId="{333A1088-737F-45CB-B68E-254E46348037}" destId="{F5ABB229-8D3B-4694-996A-96F23CF14429}" srcOrd="0" destOrd="0" presId="urn:microsoft.com/office/officeart/2005/8/layout/target3"/>
    <dgm:cxn modelId="{63CC2FB9-99E4-400A-8564-7AF9F0F8356B}" type="presParOf" srcId="{333A1088-737F-45CB-B68E-254E46348037}" destId="{F41139FD-01EE-4571-8B17-4FB00FC51163}" srcOrd="1" destOrd="0" presId="urn:microsoft.com/office/officeart/2005/8/layout/target3"/>
    <dgm:cxn modelId="{25CBAAF5-AFEE-4CE0-993B-B8BC2C01AA7E}" type="presParOf" srcId="{333A1088-737F-45CB-B68E-254E46348037}" destId="{D005CE8C-CC26-4C3E-AC11-E15060ECD759}" srcOrd="2" destOrd="0" presId="urn:microsoft.com/office/officeart/2005/8/layout/target3"/>
    <dgm:cxn modelId="{72954B8B-11B6-4F55-8577-AF361CBCA864}" type="presParOf" srcId="{333A1088-737F-45CB-B68E-254E46348037}" destId="{2C702D82-9B77-49B7-9568-BB8EB47C3372}" srcOrd="3" destOrd="0" presId="urn:microsoft.com/office/officeart/2005/8/layout/target3"/>
    <dgm:cxn modelId="{EB0B772F-416C-48CC-8A3F-3F3E576428AA}" type="presParOf" srcId="{333A1088-737F-45CB-B68E-254E46348037}" destId="{A52A0455-90FF-4808-ABD0-F02540D31D5A}" srcOrd="4" destOrd="0" presId="urn:microsoft.com/office/officeart/2005/8/layout/target3"/>
    <dgm:cxn modelId="{0F4B0939-AAC6-4D5E-93AB-CEF62B089F3E}" type="presParOf" srcId="{333A1088-737F-45CB-B68E-254E46348037}" destId="{6140AFEC-043D-4C43-A2F9-D0F5331DF3A3}" srcOrd="5" destOrd="0" presId="urn:microsoft.com/office/officeart/2005/8/layout/target3"/>
    <dgm:cxn modelId="{64F56B34-00D2-4A23-BD2A-319FDCA0C989}" type="presParOf" srcId="{333A1088-737F-45CB-B68E-254E46348037}" destId="{9358AC05-5D7D-4327-9F80-1AD486AEA664}" srcOrd="6" destOrd="0" presId="urn:microsoft.com/office/officeart/2005/8/layout/target3"/>
    <dgm:cxn modelId="{71CED2FC-7A6A-45EE-AD42-77DF74291A67}" type="presParOf" srcId="{333A1088-737F-45CB-B68E-254E46348037}" destId="{313FC574-E1CD-4FB4-B054-0B805CE0447D}" srcOrd="7" destOrd="0" presId="urn:microsoft.com/office/officeart/2005/8/layout/target3"/>
    <dgm:cxn modelId="{8A4039DE-4E15-4213-A156-BE74F8493E1D}" type="presParOf" srcId="{333A1088-737F-45CB-B68E-254E46348037}" destId="{619D679B-A015-4ECF-8348-D1034C574F40}" srcOrd="8" destOrd="0" presId="urn:microsoft.com/office/officeart/2005/8/layout/target3"/>
    <dgm:cxn modelId="{9226BB6C-B2A6-4456-A8D3-5C09C9894151}" type="presParOf" srcId="{333A1088-737F-45CB-B68E-254E46348037}" destId="{322283A8-4A27-4CDA-BAE3-F381106A9174}" srcOrd="9" destOrd="0" presId="urn:microsoft.com/office/officeart/2005/8/layout/target3"/>
    <dgm:cxn modelId="{ED524049-6FC8-4401-A472-392BBF1BD02D}" type="presParOf" srcId="{333A1088-737F-45CB-B68E-254E46348037}" destId="{FFC9F71D-1B4F-4AD9-A4A6-86ADEFC8AF5C}" srcOrd="10" destOrd="0" presId="urn:microsoft.com/office/officeart/2005/8/layout/target3"/>
    <dgm:cxn modelId="{14F9964B-6D21-4E28-BDD4-A8A941D54051}" type="presParOf" srcId="{333A1088-737F-45CB-B68E-254E46348037}" destId="{25B08C86-7E15-44DC-BE7F-FFB55DD49D12}" srcOrd="11" destOrd="0" presId="urn:microsoft.com/office/officeart/2005/8/layout/target3"/>
    <dgm:cxn modelId="{BFB81453-C903-4D9E-B329-0BE75D023270}" type="presParOf" srcId="{333A1088-737F-45CB-B68E-254E46348037}" destId="{76644BE8-9D7C-4C09-B250-3D10AF48CBB7}" srcOrd="12" destOrd="0" presId="urn:microsoft.com/office/officeart/2005/8/layout/target3"/>
    <dgm:cxn modelId="{AA543F9F-3D15-40BD-9E83-B940657419BD}" type="presParOf" srcId="{333A1088-737F-45CB-B68E-254E46348037}" destId="{EE85B701-7295-41C0-BA7A-34D3756A2AE6}" srcOrd="13" destOrd="0" presId="urn:microsoft.com/office/officeart/2005/8/layout/target3"/>
    <dgm:cxn modelId="{49D4611F-C334-4A1E-B310-100C772B997E}" type="presParOf" srcId="{333A1088-737F-45CB-B68E-254E46348037}" destId="{8BEBB6EC-1DAA-4CAC-8A25-BC0FCBD5DBD5}" srcOrd="14" destOrd="0" presId="urn:microsoft.com/office/officeart/2005/8/layout/target3"/>
    <dgm:cxn modelId="{6CCC1372-9854-4619-9C89-8D34F4CD599A}" type="presParOf" srcId="{333A1088-737F-45CB-B68E-254E46348037}" destId="{AED2198E-93D5-4001-81B4-73124B309672}" srcOrd="15" destOrd="0" presId="urn:microsoft.com/office/officeart/2005/8/layout/target3"/>
    <dgm:cxn modelId="{C18FE6E3-79F1-4ABA-A64A-894412D93EF9}" type="presParOf" srcId="{333A1088-737F-45CB-B68E-254E46348037}" destId="{2BE915AB-18AA-4053-B92C-3BFC9ED204BB}" srcOrd="16" destOrd="0" presId="urn:microsoft.com/office/officeart/2005/8/layout/target3"/>
    <dgm:cxn modelId="{35A8E164-8CC3-4429-B296-9BD3F09FA377}" type="presParOf" srcId="{333A1088-737F-45CB-B68E-254E46348037}" destId="{6BB5E863-4638-4E1D-BFDE-399D028AC4ED}" srcOrd="17" destOrd="0" presId="urn:microsoft.com/office/officeart/2005/8/layout/target3"/>
    <dgm:cxn modelId="{A4A66DE1-14DB-4780-810A-D3D16BECE629}" type="presParOf" srcId="{333A1088-737F-45CB-B68E-254E46348037}" destId="{5A5FFA88-C948-4069-8E93-59FA12366E83}" srcOrd="18" destOrd="0" presId="urn:microsoft.com/office/officeart/2005/8/layout/target3"/>
    <dgm:cxn modelId="{4A463DB0-F13D-4A48-9820-531C64158C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VY_22_INOVACE_01_11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995834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2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</a:t>
            </a:r>
            <a:r>
              <a:rPr lang="cs-CZ" sz="2200" smtClean="0"/>
              <a:t>žákům 7. </a:t>
            </a:r>
            <a:r>
              <a:rPr lang="cs-CZ" sz="2200" dirty="0" smtClean="0"/>
              <a:t>ročníku základní školy. Materiál obsahuje animace. Pomocí nich je žák názorně seznamován se strukturou krátké odpovědi.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používá krátké odpovědi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krátká odpověď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30776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363272" cy="250629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SHORT ANSWER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KRÁTKÁ ODPOVĚĎ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9339" y="3140968"/>
            <a:ext cx="78060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Krátká odpověď je odpověď na uzavřenou otázku, kdy odpovídáme buď </a:t>
            </a:r>
            <a:r>
              <a:rPr lang="cs-CZ" sz="2800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, nebo </a:t>
            </a:r>
            <a:r>
              <a:rPr lang="cs-CZ" sz="2800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U krátkých odpovědí používáme vždy pomocné sloveso – ne infinitiv.</a:t>
            </a:r>
          </a:p>
        </p:txBody>
      </p:sp>
    </p:spTree>
    <p:extLst>
      <p:ext uri="{BB962C8B-B14F-4D97-AF65-F5344CB8AC3E}">
        <p14:creationId xmlns:p14="http://schemas.microsoft.com/office/powerpoint/2010/main" val="387753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363272" cy="15701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>
                <a:latin typeface="Calibri" pitchFamily="34" charset="0"/>
              </a:rPr>
              <a:t>SHORT ANSWER</a:t>
            </a:r>
            <a:br>
              <a:rPr lang="cs-CZ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>KRÁTKÁ ODPOVĚĎ</a:t>
            </a:r>
            <a:endParaRPr lang="en-US" dirty="0" smtClean="0">
              <a:latin typeface="Calibri" pitchFamily="34" charset="0"/>
            </a:endParaRPr>
          </a:p>
        </p:txBody>
      </p:sp>
      <p:sp>
        <p:nvSpPr>
          <p:cNvPr id="17" name="TextovéPole 7"/>
          <p:cNvSpPr txBox="1">
            <a:spLocks noChangeArrowheads="1"/>
          </p:cNvSpPr>
          <p:nvPr/>
        </p:nvSpPr>
        <p:spPr bwMode="auto">
          <a:xfrm>
            <a:off x="1200335" y="4021577"/>
            <a:ext cx="54322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Yes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,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8" name="TextovéPole 9"/>
          <p:cNvSpPr txBox="1">
            <a:spLocks noChangeArrowheads="1"/>
          </p:cNvSpPr>
          <p:nvPr/>
        </p:nvSpPr>
        <p:spPr bwMode="auto">
          <a:xfrm>
            <a:off x="5535437" y="4013640"/>
            <a:ext cx="181485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pomocné sloveso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" name="TextovéPole 11"/>
          <p:cNvSpPr txBox="1">
            <a:spLocks noChangeArrowheads="1"/>
          </p:cNvSpPr>
          <p:nvPr/>
        </p:nvSpPr>
        <p:spPr bwMode="auto">
          <a:xfrm>
            <a:off x="2211460" y="39062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0" name="TextovéPole 23"/>
          <p:cNvSpPr txBox="1">
            <a:spLocks noChangeArrowheads="1"/>
          </p:cNvSpPr>
          <p:nvPr/>
        </p:nvSpPr>
        <p:spPr bwMode="auto">
          <a:xfrm>
            <a:off x="3035485" y="4022133"/>
            <a:ext cx="98071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zájmeno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" name="TextovéPole 11"/>
          <p:cNvSpPr txBox="1">
            <a:spLocks noChangeArrowheads="1"/>
          </p:cNvSpPr>
          <p:nvPr/>
        </p:nvSpPr>
        <p:spPr bwMode="auto">
          <a:xfrm>
            <a:off x="4638836" y="39062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cxnSp>
        <p:nvCxnSpPr>
          <p:cNvPr id="31" name="Přímá spojnice se šipkou 30"/>
          <p:cNvCxnSpPr>
            <a:stCxn id="44" idx="2"/>
            <a:endCxn id="18" idx="0"/>
          </p:cNvCxnSpPr>
          <p:nvPr/>
        </p:nvCxnSpPr>
        <p:spPr>
          <a:xfrm>
            <a:off x="1920845" y="2901569"/>
            <a:ext cx="4522020" cy="11120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47" idx="2"/>
            <a:endCxn id="20" idx="0"/>
          </p:cNvCxnSpPr>
          <p:nvPr/>
        </p:nvCxnSpPr>
        <p:spPr>
          <a:xfrm flipH="1">
            <a:off x="3525844" y="2905642"/>
            <a:ext cx="572963" cy="11164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7"/>
          <p:cNvSpPr txBox="1">
            <a:spLocks noChangeArrowheads="1"/>
          </p:cNvSpPr>
          <p:nvPr/>
        </p:nvSpPr>
        <p:spPr bwMode="auto">
          <a:xfrm>
            <a:off x="1013417" y="2532237"/>
            <a:ext cx="181485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pomocné sloveso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5" name="TextovéPole 9"/>
          <p:cNvSpPr txBox="1">
            <a:spLocks noChangeArrowheads="1"/>
          </p:cNvSpPr>
          <p:nvPr/>
        </p:nvSpPr>
        <p:spPr bwMode="auto">
          <a:xfrm>
            <a:off x="5377475" y="2527817"/>
            <a:ext cx="877100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sloveso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6" name="TextovéPole 11"/>
          <p:cNvSpPr txBox="1">
            <a:spLocks noChangeArrowheads="1"/>
          </p:cNvSpPr>
          <p:nvPr/>
        </p:nvSpPr>
        <p:spPr bwMode="auto">
          <a:xfrm>
            <a:off x="3004163" y="242038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47" name="TextovéPole 23"/>
          <p:cNvSpPr txBox="1">
            <a:spLocks noChangeArrowheads="1"/>
          </p:cNvSpPr>
          <p:nvPr/>
        </p:nvSpPr>
        <p:spPr bwMode="auto">
          <a:xfrm>
            <a:off x="3635988" y="2536310"/>
            <a:ext cx="92563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podmět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8" name="TextovéPole 11"/>
          <p:cNvSpPr txBox="1">
            <a:spLocks noChangeArrowheads="1"/>
          </p:cNvSpPr>
          <p:nvPr/>
        </p:nvSpPr>
        <p:spPr bwMode="auto">
          <a:xfrm>
            <a:off x="4728188" y="2383354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3" name="TextovéPole 7"/>
          <p:cNvSpPr txBox="1">
            <a:spLocks noChangeArrowheads="1"/>
          </p:cNvSpPr>
          <p:nvPr/>
        </p:nvSpPr>
        <p:spPr bwMode="auto">
          <a:xfrm>
            <a:off x="1220860" y="5452357"/>
            <a:ext cx="509114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No,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4" name="TextovéPole 9"/>
          <p:cNvSpPr txBox="1">
            <a:spLocks noChangeArrowheads="1"/>
          </p:cNvSpPr>
          <p:nvPr/>
        </p:nvSpPr>
        <p:spPr bwMode="auto">
          <a:xfrm>
            <a:off x="4999554" y="5432931"/>
            <a:ext cx="181485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pomocné sloveso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5" name="TextovéPole 11"/>
          <p:cNvSpPr txBox="1">
            <a:spLocks noChangeArrowheads="1"/>
          </p:cNvSpPr>
          <p:nvPr/>
        </p:nvSpPr>
        <p:spPr bwMode="auto">
          <a:xfrm>
            <a:off x="2231985" y="533698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7" name="TextovéPole 23"/>
          <p:cNvSpPr txBox="1">
            <a:spLocks noChangeArrowheads="1"/>
          </p:cNvSpPr>
          <p:nvPr/>
        </p:nvSpPr>
        <p:spPr bwMode="auto">
          <a:xfrm>
            <a:off x="3056010" y="5452913"/>
            <a:ext cx="98071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zájmeno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8" name="TextovéPole 11"/>
          <p:cNvSpPr txBox="1">
            <a:spLocks noChangeArrowheads="1"/>
          </p:cNvSpPr>
          <p:nvPr/>
        </p:nvSpPr>
        <p:spPr bwMode="auto">
          <a:xfrm>
            <a:off x="4148210" y="5299957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40" name="TextovéPole 9"/>
          <p:cNvSpPr txBox="1">
            <a:spLocks noChangeArrowheads="1"/>
          </p:cNvSpPr>
          <p:nvPr/>
        </p:nvSpPr>
        <p:spPr bwMode="auto">
          <a:xfrm>
            <a:off x="7456791" y="5407391"/>
            <a:ext cx="505267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not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1" name="TextovéPole 11"/>
          <p:cNvSpPr txBox="1">
            <a:spLocks noChangeArrowheads="1"/>
          </p:cNvSpPr>
          <p:nvPr/>
        </p:nvSpPr>
        <p:spPr bwMode="auto">
          <a:xfrm>
            <a:off x="6939829" y="531086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27583" y="1660158"/>
            <a:ext cx="1067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Otázka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27583" y="3237744"/>
            <a:ext cx="2270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Krátké odpovědi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725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 animBg="1"/>
      <p:bldP spid="18" grpId="0" animBg="1"/>
      <p:bldP spid="19" grpId="0"/>
      <p:bldP spid="20" grpId="0" animBg="1"/>
      <p:bldP spid="21" grpId="0"/>
      <p:bldP spid="44" grpId="0" animBg="1"/>
      <p:bldP spid="45" grpId="0" animBg="1"/>
      <p:bldP spid="46" grpId="0"/>
      <p:bldP spid="47" grpId="0" animBg="1"/>
      <p:bldP spid="48" grpId="0"/>
      <p:bldP spid="33" grpId="0" animBg="1"/>
      <p:bldP spid="34" grpId="0" animBg="1"/>
      <p:bldP spid="35" grpId="0"/>
      <p:bldP spid="37" grpId="0" animBg="1"/>
      <p:bldP spid="38" grpId="0"/>
      <p:bldP spid="40" grpId="0" animBg="1"/>
      <p:bldP spid="41" grpId="0"/>
      <p:bldP spid="15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363272" cy="142617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SHORT ANSWER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KRÁTKÁ ODPOVĚĎ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9339" y="2448470"/>
            <a:ext cx="78060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Neplnovýznamová slovesa, která nepoužívaní pomocné sloveso ani v otázce a záporu, tvoří krátkou odpověď některým ze svých tvarů. </a:t>
            </a:r>
            <a:endParaRPr lang="cs-CZ" sz="2800" dirty="0" smtClean="0"/>
          </a:p>
          <a:p>
            <a:r>
              <a:rPr lang="cs-CZ" sz="2800" dirty="0" smtClean="0"/>
              <a:t>Jsou to slovesa:</a:t>
            </a:r>
          </a:p>
          <a:p>
            <a:r>
              <a:rPr lang="cs-CZ" sz="2800" dirty="0"/>
              <a:t>	</a:t>
            </a:r>
            <a:r>
              <a:rPr lang="cs-CZ" sz="2800" dirty="0" err="1" smtClean="0"/>
              <a:t>be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err="1" smtClean="0"/>
              <a:t>can</a:t>
            </a:r>
            <a:r>
              <a:rPr lang="cs-CZ" sz="2800" dirty="0" smtClean="0"/>
              <a:t> (</a:t>
            </a:r>
            <a:r>
              <a:rPr lang="cs-CZ" sz="2800" dirty="0" err="1" smtClean="0"/>
              <a:t>could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	</a:t>
            </a:r>
            <a:r>
              <a:rPr lang="cs-CZ" sz="2800" dirty="0" err="1" smtClean="0"/>
              <a:t>must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err="1" smtClean="0"/>
              <a:t>should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324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3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No, ………………………………………………… 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No, ……..………………………………………… . 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Has John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……………………………………………...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980728"/>
            <a:ext cx="1085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I </a:t>
            </a:r>
            <a:r>
              <a:rPr lang="cs-CZ" sz="2400" dirty="0" err="1" smtClean="0">
                <a:solidFill>
                  <a:srgbClr val="00B050"/>
                </a:solidFill>
              </a:rPr>
              <a:t>don´t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1642" y="2999144"/>
            <a:ext cx="1168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I </a:t>
            </a:r>
            <a:r>
              <a:rPr lang="cs-CZ" sz="2400" dirty="0" err="1" smtClean="0">
                <a:solidFill>
                  <a:srgbClr val="00B050"/>
                </a:solidFill>
              </a:rPr>
              <a:t>wasn´t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350033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he has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73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247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SHORT ANSWER KRÁTKÁ ODPOVĚĎ</vt:lpstr>
      <vt:lpstr>Prezentace aplikace PowerPoint</vt:lpstr>
      <vt:lpstr>SHORT ANSWER KRÁTKÁ ODPOVĚĎ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43</cp:revision>
  <dcterms:created xsi:type="dcterms:W3CDTF">2011-06-20T10:40:08Z</dcterms:created>
  <dcterms:modified xsi:type="dcterms:W3CDTF">2012-08-28T08:42:35Z</dcterms:modified>
</cp:coreProperties>
</file>