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5" r:id="rId3"/>
    <p:sldId id="256" r:id="rId4"/>
    <p:sldId id="262" r:id="rId5"/>
    <p:sldId id="258" r:id="rId6"/>
    <p:sldId id="257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964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VY_32_INOVACE_143_NÁŠ </a:t>
          </a:r>
          <a:r>
            <a:rPr lang="cs-CZ" sz="2000" baseline="0" dirty="0" smtClean="0"/>
            <a:t>SVĚT_ČESKÁ REPUBLIKA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republika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06CD4D-0B21-417F-8862-E3DB2872211C}" type="presOf" srcId="{D8197B8C-B260-4A16-BDF4-0947B075E274}" destId="{25B08C86-7E15-44DC-BE7F-FFB55DD49D12}" srcOrd="0" destOrd="0" presId="urn:microsoft.com/office/officeart/2005/8/layout/target3"/>
    <dgm:cxn modelId="{26D35528-FA47-4596-961B-75520ED26577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DA2463-D58E-48FC-A448-F9B39AB3EA69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4E79D0-5D50-461D-9384-649C2773C20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E18E801-9786-4360-96CA-7C53ADF78D2E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E0CDE94-C3D1-4B89-84B0-E024BE3CF953}" type="presOf" srcId="{D1B46980-6531-4606-95E6-44980827E919}" destId="{2BE915AB-18AA-4053-B92C-3BFC9ED204BB}" srcOrd="1" destOrd="0" presId="urn:microsoft.com/office/officeart/2005/8/layout/target3"/>
    <dgm:cxn modelId="{6C8ECEF7-55D2-4BA2-AC18-E1CA99245E93}" type="presOf" srcId="{B651F6E3-6281-48DB-9319-2AEAFDAE7572}" destId="{6BB5E863-4638-4E1D-BFDE-399D028AC4ED}" srcOrd="1" destOrd="0" presId="urn:microsoft.com/office/officeart/2005/8/layout/target3"/>
    <dgm:cxn modelId="{0C7F647A-EDB6-4D5D-92B0-6555AC29BC78}" type="presOf" srcId="{D1D4F407-5343-4D3F-B5B9-D407B03CAEB4}" destId="{D005CE8C-CC26-4C3E-AC11-E15060ECD759}" srcOrd="0" destOrd="0" presId="urn:microsoft.com/office/officeart/2005/8/layout/target3"/>
    <dgm:cxn modelId="{BB6CCC99-CC1F-4806-AD44-B657DEDAB951}" type="presOf" srcId="{757F3AB3-0718-4624-B441-E567A8F0AB56}" destId="{333A1088-737F-45CB-B68E-254E46348037}" srcOrd="0" destOrd="0" presId="urn:microsoft.com/office/officeart/2005/8/layout/target3"/>
    <dgm:cxn modelId="{2C96D9A1-086B-4865-9978-4F10847797B2}" type="presOf" srcId="{D1D4F407-5343-4D3F-B5B9-D407B03CAEB4}" destId="{AED2198E-93D5-4001-81B4-73124B309672}" srcOrd="1" destOrd="0" presId="urn:microsoft.com/office/officeart/2005/8/layout/target3"/>
    <dgm:cxn modelId="{B38C428F-EAFC-4A12-A8FB-37A05C06A48A}" type="presOf" srcId="{4C35D32F-0EAB-4CD7-82EE-45574DC2A586}" destId="{890E4F0B-2866-4A3F-A3C7-2A14B1797930}" srcOrd="1" destOrd="0" presId="urn:microsoft.com/office/officeart/2005/8/layout/target3"/>
    <dgm:cxn modelId="{8D52D9A1-2642-4165-9942-E0F487CD33A6}" type="presParOf" srcId="{333A1088-737F-45CB-B68E-254E46348037}" destId="{F5ABB229-8D3B-4694-996A-96F23CF14429}" srcOrd="0" destOrd="0" presId="urn:microsoft.com/office/officeart/2005/8/layout/target3"/>
    <dgm:cxn modelId="{447A9981-83E4-42A9-B09B-B19C9E63FEC1}" type="presParOf" srcId="{333A1088-737F-45CB-B68E-254E46348037}" destId="{F41139FD-01EE-4571-8B17-4FB00FC51163}" srcOrd="1" destOrd="0" presId="urn:microsoft.com/office/officeart/2005/8/layout/target3"/>
    <dgm:cxn modelId="{65E8A0CF-5912-4C4A-84D4-15258DA659A2}" type="presParOf" srcId="{333A1088-737F-45CB-B68E-254E46348037}" destId="{D005CE8C-CC26-4C3E-AC11-E15060ECD759}" srcOrd="2" destOrd="0" presId="urn:microsoft.com/office/officeart/2005/8/layout/target3"/>
    <dgm:cxn modelId="{E6CACB20-F8FD-4F50-894B-A387B8A4CFA6}" type="presParOf" srcId="{333A1088-737F-45CB-B68E-254E46348037}" destId="{2C702D82-9B77-49B7-9568-BB8EB47C3372}" srcOrd="3" destOrd="0" presId="urn:microsoft.com/office/officeart/2005/8/layout/target3"/>
    <dgm:cxn modelId="{0D2BA2BF-9398-4873-AC81-70E4C7EE466F}" type="presParOf" srcId="{333A1088-737F-45CB-B68E-254E46348037}" destId="{A52A0455-90FF-4808-ABD0-F02540D31D5A}" srcOrd="4" destOrd="0" presId="urn:microsoft.com/office/officeart/2005/8/layout/target3"/>
    <dgm:cxn modelId="{B27BF728-1991-43EE-A9B5-EDD5437AC1FA}" type="presParOf" srcId="{333A1088-737F-45CB-B68E-254E46348037}" destId="{6140AFEC-043D-4C43-A2F9-D0F5331DF3A3}" srcOrd="5" destOrd="0" presId="urn:microsoft.com/office/officeart/2005/8/layout/target3"/>
    <dgm:cxn modelId="{E98419CA-E73A-4F46-8D30-ECC1BAB8761F}" type="presParOf" srcId="{333A1088-737F-45CB-B68E-254E46348037}" destId="{9358AC05-5D7D-4327-9F80-1AD486AEA664}" srcOrd="6" destOrd="0" presId="urn:microsoft.com/office/officeart/2005/8/layout/target3"/>
    <dgm:cxn modelId="{FF84AC49-8DE8-4CFE-921D-44CFAB5E047C}" type="presParOf" srcId="{333A1088-737F-45CB-B68E-254E46348037}" destId="{313FC574-E1CD-4FB4-B054-0B805CE0447D}" srcOrd="7" destOrd="0" presId="urn:microsoft.com/office/officeart/2005/8/layout/target3"/>
    <dgm:cxn modelId="{033EBD88-EA08-4DD7-952E-9F261FB76D2E}" type="presParOf" srcId="{333A1088-737F-45CB-B68E-254E46348037}" destId="{619D679B-A015-4ECF-8348-D1034C574F40}" srcOrd="8" destOrd="0" presId="urn:microsoft.com/office/officeart/2005/8/layout/target3"/>
    <dgm:cxn modelId="{635073B3-0DCF-417E-A7AE-A8335270AC14}" type="presParOf" srcId="{333A1088-737F-45CB-B68E-254E46348037}" destId="{322283A8-4A27-4CDA-BAE3-F381106A9174}" srcOrd="9" destOrd="0" presId="urn:microsoft.com/office/officeart/2005/8/layout/target3"/>
    <dgm:cxn modelId="{FC327AB2-8DE8-4DD0-AE1C-E7EE705E061E}" type="presParOf" srcId="{333A1088-737F-45CB-B68E-254E46348037}" destId="{FFC9F71D-1B4F-4AD9-A4A6-86ADEFC8AF5C}" srcOrd="10" destOrd="0" presId="urn:microsoft.com/office/officeart/2005/8/layout/target3"/>
    <dgm:cxn modelId="{54548EA2-2FA2-4AD6-BB3B-19B4E9A7562F}" type="presParOf" srcId="{333A1088-737F-45CB-B68E-254E46348037}" destId="{25B08C86-7E15-44DC-BE7F-FFB55DD49D12}" srcOrd="11" destOrd="0" presId="urn:microsoft.com/office/officeart/2005/8/layout/target3"/>
    <dgm:cxn modelId="{A225359D-52D0-400B-AD99-2669F594BC9E}" type="presParOf" srcId="{333A1088-737F-45CB-B68E-254E46348037}" destId="{76644BE8-9D7C-4C09-B250-3D10AF48CBB7}" srcOrd="12" destOrd="0" presId="urn:microsoft.com/office/officeart/2005/8/layout/target3"/>
    <dgm:cxn modelId="{B31E59B6-D90E-4893-A78A-05E98B06E0A4}" type="presParOf" srcId="{333A1088-737F-45CB-B68E-254E46348037}" destId="{EE85B701-7295-41C0-BA7A-34D3756A2AE6}" srcOrd="13" destOrd="0" presId="urn:microsoft.com/office/officeart/2005/8/layout/target3"/>
    <dgm:cxn modelId="{5B5F90AA-3A89-4DBE-BC12-29A80A0FDE7D}" type="presParOf" srcId="{333A1088-737F-45CB-B68E-254E46348037}" destId="{8BEBB6EC-1DAA-4CAC-8A25-BC0FCBD5DBD5}" srcOrd="14" destOrd="0" presId="urn:microsoft.com/office/officeart/2005/8/layout/target3"/>
    <dgm:cxn modelId="{C508663D-08AD-465D-A24B-67F9B080A7C4}" type="presParOf" srcId="{333A1088-737F-45CB-B68E-254E46348037}" destId="{AED2198E-93D5-4001-81B4-73124B309672}" srcOrd="15" destOrd="0" presId="urn:microsoft.com/office/officeart/2005/8/layout/target3"/>
    <dgm:cxn modelId="{15927152-6C2E-43F5-BF11-88EC334FCA00}" type="presParOf" srcId="{333A1088-737F-45CB-B68E-254E46348037}" destId="{2BE915AB-18AA-4053-B92C-3BFC9ED204BB}" srcOrd="16" destOrd="0" presId="urn:microsoft.com/office/officeart/2005/8/layout/target3"/>
    <dgm:cxn modelId="{B410E8C5-1F3B-4E84-8B08-47764F1AD075}" type="presParOf" srcId="{333A1088-737F-45CB-B68E-254E46348037}" destId="{6BB5E863-4638-4E1D-BFDE-399D028AC4ED}" srcOrd="17" destOrd="0" presId="urn:microsoft.com/office/officeart/2005/8/layout/target3"/>
    <dgm:cxn modelId="{4B07ABA4-4806-4F4C-9AFD-E904992A40CA}" type="presParOf" srcId="{333A1088-737F-45CB-B68E-254E46348037}" destId="{5A5FFA88-C948-4069-8E93-59FA12366E83}" srcOrd="18" destOrd="0" presId="urn:microsoft.com/office/officeart/2005/8/layout/target3"/>
    <dgm:cxn modelId="{332E94A6-6969-4FBB-88E9-D0F449CA84D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VY_32_INOVACE_143_NÁŠ </a:t>
          </a:r>
          <a:r>
            <a:rPr lang="cs-CZ" sz="2000" kern="1200" baseline="0" dirty="0" smtClean="0"/>
            <a:t>SVĚT_ČESKÁ REPUBLIKA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republika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CEC3F1-A163-47FD-8F44-3DEF57F20276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93C72-9970-4D38-9A68-329364065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1029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5233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2651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3271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91623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5520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9015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43303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9606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6329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97602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A69509-ADDF-482C-ACC8-58A0E35F035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7BB448-98C2-4591-BB0F-13C707946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88221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Tom&#225;&#353;\Music\Seznamy%20stop\hymna.MP3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file:///C:\Users\Tom&#225;&#353;\Music\Seznamy%20stop\ne%20anglick&#253;%20jazyk.MP3" TargetMode="External"/><Relationship Id="rId7" Type="http://schemas.openxmlformats.org/officeDocument/2006/relationships/slideLayout" Target="../slideLayouts/slideLayout7.xml"/><Relationship Id="rId2" Type="http://schemas.openxmlformats.org/officeDocument/2006/relationships/audio" Target="file:///C:\Users\Tom&#225;&#353;\Music\Seznamy%20stop\ne%20slovensk&#253;%20jazyk.MP3" TargetMode="External"/><Relationship Id="rId1" Type="http://schemas.openxmlformats.org/officeDocument/2006/relationships/audio" Target="file:///C:\Users\Tom&#225;&#353;\Music\Seznamy%20stop\ano%20&#269;esk&#253;%20jazyk.MP3" TargetMode="External"/><Relationship Id="rId6" Type="http://schemas.openxmlformats.org/officeDocument/2006/relationships/audio" Target="file:///C:\Users\Tom&#225;&#353;\Music\Seznamy%20stop\&#269;esk&#253;%20jazyk.MP3" TargetMode="External"/><Relationship Id="rId11" Type="http://schemas.openxmlformats.org/officeDocument/2006/relationships/image" Target="../media/image11.png"/><Relationship Id="rId5" Type="http://schemas.openxmlformats.org/officeDocument/2006/relationships/audio" Target="file:///C:\Users\Tom&#225;&#353;\Music\Seznamy%20stop\slovensk&#253;%20jazyk.MP3" TargetMode="External"/><Relationship Id="rId10" Type="http://schemas.openxmlformats.org/officeDocument/2006/relationships/image" Target="../media/image6.png"/><Relationship Id="rId4" Type="http://schemas.openxmlformats.org/officeDocument/2006/relationships/audio" Target="file:///C:\Users\Tom&#225;&#353;\Music\Seznamy%20stop\anglick&#253;%20jazyk.MP3" TargetMode="External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hyperlink" Target="http://wiki.rvp.cz/@api/deki/files/18563/=Obrysov%c3%83%c2%a1_mapa_%c3%84%c2%8cR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při výkladu. </a:t>
            </a:r>
          </a:p>
          <a:p>
            <a:r>
              <a:rPr lang="cs-CZ" dirty="0" smtClean="0"/>
              <a:t>Seznamuje žáky s hlavními atributy České republiky.</a:t>
            </a:r>
          </a:p>
          <a:p>
            <a:r>
              <a:rPr lang="cs-CZ" dirty="0" smtClean="0"/>
              <a:t>Klíčová slova: vlast, symboly státu, rodný jazyk, státní uspořádání.</a:t>
            </a:r>
          </a:p>
          <a:p>
            <a:r>
              <a:rPr lang="cs-CZ" smtClean="0"/>
              <a:t>Vytvořeno 21.11.2012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1331640" y="2158172"/>
            <a:ext cx="6657975" cy="4181475"/>
            <a:chOff x="1331640" y="2158172"/>
            <a:chExt cx="6657975" cy="4181475"/>
          </a:xfrm>
        </p:grpSpPr>
        <p:pic>
          <p:nvPicPr>
            <p:cNvPr id="8" name="Picture 2" descr="http://wiki.rvp.cz/@api/deki/files/18563/=Obrysov%25c3%25a1_mapa_%25c4%258cR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2158172"/>
              <a:ext cx="6657975" cy="418147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7452320" y="4725144"/>
              <a:ext cx="43204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b="1" dirty="0" smtClean="0"/>
                <a:t>1.</a:t>
              </a:r>
              <a:endParaRPr lang="cs-CZ" sz="1600" b="1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79512" y="652642"/>
            <a:ext cx="828964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Č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E</a:t>
            </a:r>
            <a:r>
              <a:rPr lang="cs-CZ" sz="8000" b="1" dirty="0" smtClean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8000" b="1" dirty="0" smtClean="0">
                <a:solidFill>
                  <a:srgbClr val="FF0000"/>
                </a:solidFill>
              </a:rPr>
              <a:t>K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Á</a:t>
            </a:r>
            <a:r>
              <a:rPr lang="cs-CZ" sz="8000" b="1" dirty="0" smtClean="0"/>
              <a:t> </a:t>
            </a:r>
            <a:r>
              <a:rPr lang="cs-CZ" sz="8000" b="1" dirty="0" smtClean="0">
                <a:solidFill>
                  <a:schemeClr val="tx2"/>
                </a:solidFill>
              </a:rPr>
              <a:t>R</a:t>
            </a:r>
            <a:r>
              <a:rPr lang="cs-CZ" sz="8000" b="1" dirty="0" smtClean="0">
                <a:solidFill>
                  <a:srgbClr val="FF0000"/>
                </a:solidFill>
              </a:rPr>
              <a:t>E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P</a:t>
            </a:r>
            <a:r>
              <a:rPr lang="cs-CZ" sz="8000" b="1" dirty="0" smtClean="0">
                <a:solidFill>
                  <a:schemeClr val="tx2"/>
                </a:solidFill>
              </a:rPr>
              <a:t>L</a:t>
            </a:r>
            <a:r>
              <a:rPr lang="cs-CZ" sz="8000" b="1" dirty="0" smtClean="0">
                <a:solidFill>
                  <a:srgbClr val="FF0000"/>
                </a:solidFill>
              </a:rPr>
              <a:t>U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B</a:t>
            </a:r>
            <a:r>
              <a:rPr lang="cs-CZ" sz="8000" b="1" dirty="0" smtClean="0">
                <a:solidFill>
                  <a:schemeClr val="tx2"/>
                </a:solidFill>
              </a:rPr>
              <a:t>L</a:t>
            </a:r>
            <a:r>
              <a:rPr lang="cs-CZ" sz="8000" b="1" dirty="0" smtClean="0">
                <a:solidFill>
                  <a:srgbClr val="FF0000"/>
                </a:solidFill>
              </a:rPr>
              <a:t>I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K</a:t>
            </a:r>
            <a:r>
              <a:rPr lang="cs-CZ" sz="8000" b="1" dirty="0" smtClean="0">
                <a:solidFill>
                  <a:schemeClr val="tx2"/>
                </a:solidFill>
              </a:rPr>
              <a:t>A</a:t>
            </a:r>
            <a:endParaRPr lang="cs-CZ" sz="80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3140968"/>
            <a:ext cx="33577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V</a:t>
            </a:r>
            <a:r>
              <a:rPr lang="cs-CZ" sz="9600" b="1" dirty="0" smtClean="0">
                <a:ln>
                  <a:solidFill>
                    <a:schemeClr val="tx1"/>
                  </a:solidFill>
                </a:ln>
                <a:noFill/>
              </a:rPr>
              <a:t>L</a:t>
            </a:r>
            <a:r>
              <a:rPr lang="cs-CZ" sz="9600" b="1" dirty="0" smtClean="0">
                <a:solidFill>
                  <a:schemeClr val="tx2"/>
                </a:solidFill>
              </a:rPr>
              <a:t>A</a:t>
            </a:r>
            <a:r>
              <a:rPr lang="cs-CZ" sz="9600" b="1" dirty="0" smtClean="0">
                <a:solidFill>
                  <a:srgbClr val="FF0000"/>
                </a:solidFill>
              </a:rPr>
              <a:t>S</a:t>
            </a:r>
            <a:r>
              <a:rPr lang="cs-CZ" sz="9600" b="1" dirty="0" smtClean="0">
                <a:ln>
                  <a:solidFill>
                    <a:schemeClr val="tx1"/>
                  </a:solidFill>
                </a:ln>
                <a:noFill/>
              </a:rPr>
              <a:t>T</a:t>
            </a:r>
            <a:endParaRPr lang="cs-CZ" sz="9600" b="1" dirty="0">
              <a:ln>
                <a:solidFill>
                  <a:schemeClr val="tx1"/>
                </a:solidFill>
              </a:ln>
              <a:noFill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00" y="1976081"/>
            <a:ext cx="18309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je naše</a:t>
            </a:r>
            <a:endParaRPr lang="cs-CZ" sz="4400" b="1" dirty="0"/>
          </a:p>
        </p:txBody>
      </p:sp>
    </p:spTree>
    <p:extLst>
      <p:ext uri="{BB962C8B-B14F-4D97-AF65-F5344CB8AC3E}">
        <p14:creationId xmlns="" xmlns:p14="http://schemas.microsoft.com/office/powerpoint/2010/main" val="2595605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Skupina 23"/>
          <p:cNvGrpSpPr/>
          <p:nvPr/>
        </p:nvGrpSpPr>
        <p:grpSpPr>
          <a:xfrm>
            <a:off x="6300192" y="4725144"/>
            <a:ext cx="2376264" cy="1811902"/>
            <a:chOff x="6300192" y="4725144"/>
            <a:chExt cx="2376264" cy="1811902"/>
          </a:xfrm>
        </p:grpSpPr>
        <p:pic>
          <p:nvPicPr>
            <p:cNvPr id="2054" name="Picture 6" descr="http://upload.wikimedia.org/wikipedia/commons/6/6d/Garden_of_Straka_Academy%2C_Prague_Mal%C3%A1_Strana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300192" y="4725144"/>
              <a:ext cx="2376264" cy="1811902"/>
            </a:xfrm>
            <a:prstGeom prst="rect">
              <a:avLst/>
            </a:prstGeom>
            <a:noFill/>
          </p:spPr>
        </p:pic>
        <p:sp>
          <p:nvSpPr>
            <p:cNvPr id="23" name="TextovéPole 22"/>
            <p:cNvSpPr txBox="1"/>
            <p:nvPr/>
          </p:nvSpPr>
          <p:spPr>
            <a:xfrm>
              <a:off x="8244408" y="6093296"/>
              <a:ext cx="3626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4.</a:t>
              </a:r>
              <a:endParaRPr lang="cs-CZ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164288" y="2276872"/>
            <a:ext cx="1460596" cy="2160240"/>
            <a:chOff x="7164288" y="2276872"/>
            <a:chExt cx="1460596" cy="2160240"/>
          </a:xfrm>
        </p:grpSpPr>
        <p:pic>
          <p:nvPicPr>
            <p:cNvPr id="2052" name="Picture 4" descr="Soubor:Vaclav Klaus headshot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164288" y="2276872"/>
              <a:ext cx="1460596" cy="2160240"/>
            </a:xfrm>
            <a:prstGeom prst="rect">
              <a:avLst/>
            </a:prstGeom>
            <a:noFill/>
          </p:spPr>
        </p:pic>
        <p:sp>
          <p:nvSpPr>
            <p:cNvPr id="20" name="TextovéPole 19"/>
            <p:cNvSpPr txBox="1"/>
            <p:nvPr/>
          </p:nvSpPr>
          <p:spPr>
            <a:xfrm>
              <a:off x="8244408" y="4005064"/>
              <a:ext cx="3626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3.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179512" y="260648"/>
            <a:ext cx="57565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2060"/>
                </a:solidFill>
              </a:rPr>
              <a:t>hlavním městem je Praha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2276872"/>
            <a:ext cx="74810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FF0000"/>
                </a:solidFill>
              </a:rPr>
              <a:t>na pražském hradě sídlí prezident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5940152" y="260648"/>
            <a:ext cx="2808312" cy="1665476"/>
            <a:chOff x="5940152" y="260648"/>
            <a:chExt cx="2808312" cy="1665476"/>
          </a:xfrm>
        </p:grpSpPr>
        <p:pic>
          <p:nvPicPr>
            <p:cNvPr id="2050" name="Picture 2" descr="http://upload.wikimedia.org/wikipedia/commons/e/e5/Praag_012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940152" y="260648"/>
              <a:ext cx="2808312" cy="1656184"/>
            </a:xfrm>
            <a:prstGeom prst="rect">
              <a:avLst/>
            </a:prstGeom>
            <a:noFill/>
          </p:spPr>
        </p:pic>
        <p:sp>
          <p:nvSpPr>
            <p:cNvPr id="18" name="TextovéPole 17"/>
            <p:cNvSpPr txBox="1"/>
            <p:nvPr/>
          </p:nvSpPr>
          <p:spPr>
            <a:xfrm>
              <a:off x="8316416" y="1556792"/>
              <a:ext cx="3626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2.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51520" y="4293096"/>
            <a:ext cx="75756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noFill/>
              </a:rPr>
              <a:t>v Praze sídlí vláda České republiky</a:t>
            </a:r>
            <a:endParaRPr lang="cs-CZ" sz="4000" b="1" dirty="0">
              <a:ln>
                <a:solidFill>
                  <a:schemeClr val="tx1"/>
                </a:solidFill>
              </a:ln>
              <a:noFill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hymn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5436096" y="2564904"/>
            <a:ext cx="576064" cy="50405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67544" y="620688"/>
            <a:ext cx="786728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S</a:t>
            </a:r>
            <a:r>
              <a:rPr lang="cs-CZ" sz="6600" b="1" dirty="0" smtClean="0">
                <a:ln>
                  <a:solidFill>
                    <a:schemeClr val="tx1"/>
                  </a:solidFill>
                </a:ln>
                <a:noFill/>
              </a:rPr>
              <a:t>Y</a:t>
            </a:r>
            <a:r>
              <a:rPr lang="cs-CZ" sz="6600" b="1" dirty="0" smtClean="0">
                <a:solidFill>
                  <a:schemeClr val="tx2"/>
                </a:solidFill>
              </a:rPr>
              <a:t>M</a:t>
            </a:r>
            <a:r>
              <a:rPr lang="cs-CZ" sz="6600" b="1" dirty="0" smtClean="0">
                <a:solidFill>
                  <a:srgbClr val="FF0000"/>
                </a:solidFill>
              </a:rPr>
              <a:t>B</a:t>
            </a:r>
            <a:r>
              <a:rPr lang="cs-CZ" sz="6600" b="1" dirty="0" smtClean="0">
                <a:ln>
                  <a:solidFill>
                    <a:schemeClr val="tx1"/>
                  </a:solidFill>
                </a:ln>
                <a:noFill/>
              </a:rPr>
              <a:t>O</a:t>
            </a:r>
            <a:r>
              <a:rPr lang="cs-CZ" sz="6600" b="1" dirty="0" smtClean="0">
                <a:solidFill>
                  <a:schemeClr val="tx2"/>
                </a:solidFill>
              </a:rPr>
              <a:t>L</a:t>
            </a:r>
            <a:r>
              <a:rPr lang="cs-CZ" sz="6600" b="1" dirty="0" smtClean="0">
                <a:solidFill>
                  <a:srgbClr val="FF0000"/>
                </a:solidFill>
              </a:rPr>
              <a:t>Y</a:t>
            </a:r>
            <a:r>
              <a:rPr lang="cs-CZ" sz="6600" b="1" dirty="0" smtClean="0"/>
              <a:t> </a:t>
            </a:r>
            <a:r>
              <a:rPr lang="cs-CZ" sz="6600" b="1" dirty="0" smtClean="0">
                <a:ln>
                  <a:solidFill>
                    <a:schemeClr val="tx1"/>
                  </a:solidFill>
                </a:ln>
                <a:noFill/>
              </a:rPr>
              <a:t>S</a:t>
            </a:r>
            <a:r>
              <a:rPr lang="cs-CZ" sz="6600" b="1" dirty="0" smtClean="0">
                <a:solidFill>
                  <a:schemeClr val="tx2"/>
                </a:solidFill>
              </a:rPr>
              <a:t>T</a:t>
            </a:r>
            <a:r>
              <a:rPr lang="cs-CZ" sz="6600" b="1" dirty="0" smtClean="0">
                <a:solidFill>
                  <a:srgbClr val="FF0000"/>
                </a:solidFill>
              </a:rPr>
              <a:t>Á</a:t>
            </a:r>
            <a:r>
              <a:rPr lang="cs-CZ" sz="6600" b="1" dirty="0" smtClean="0">
                <a:ln>
                  <a:solidFill>
                    <a:schemeClr val="tx1"/>
                  </a:solidFill>
                </a:ln>
                <a:noFill/>
              </a:rPr>
              <a:t>T</a:t>
            </a:r>
            <a:r>
              <a:rPr lang="cs-CZ" sz="6600" b="1" dirty="0" smtClean="0">
                <a:solidFill>
                  <a:schemeClr val="tx2"/>
                </a:solidFill>
              </a:rPr>
              <a:t>U</a:t>
            </a:r>
            <a:r>
              <a:rPr lang="cs-CZ" sz="6600" b="1" dirty="0" smtClean="0"/>
              <a:t> </a:t>
            </a:r>
            <a:r>
              <a:rPr lang="cs-CZ" sz="6600" b="1" dirty="0" smtClean="0">
                <a:solidFill>
                  <a:srgbClr val="FF0000"/>
                </a:solidFill>
              </a:rPr>
              <a:t>J</a:t>
            </a:r>
            <a:r>
              <a:rPr lang="cs-CZ" sz="6600" b="1" dirty="0" smtClean="0">
                <a:ln>
                  <a:solidFill>
                    <a:schemeClr val="tx1"/>
                  </a:solidFill>
                </a:ln>
                <a:noFill/>
              </a:rPr>
              <a:t>S</a:t>
            </a:r>
            <a:r>
              <a:rPr lang="cs-CZ" sz="6600" b="1" dirty="0" smtClean="0">
                <a:solidFill>
                  <a:schemeClr val="tx2"/>
                </a:solidFill>
              </a:rPr>
              <a:t>O</a:t>
            </a:r>
            <a:r>
              <a:rPr lang="cs-CZ" sz="6600" b="1" dirty="0" smtClean="0">
                <a:solidFill>
                  <a:srgbClr val="FF0000"/>
                </a:solidFill>
              </a:rPr>
              <a:t>U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AutoShape 4" descr="data:image/jpeg;base64,/9j/4AAQSkZJRgABAQAAAQABAAD/2wBDAAkGBwgHBgkIBwgKCgkLDRYPDQwMDRsUFRAWIB0iIiAdHx8kKDQsJCYxJx8fLT0tMTU3Ojo6Iys/RD84QzQ5Ojf/2wBDAQoKCg0MDRoPDxo3JR8lNzc3Nzc3Nzc3Nzc3Nzc3Nzc3Nzc3Nzc3Nzc3Nzc3Nzc3Nzc3Nzc3Nzc3Nzc3Nzc3Nzf/wAARCACaAH4DASIAAhEBAxEB/8QAGwAAAwEBAQEBAAAAAAAAAAAABQYHBAMAAgH/xABGEAABAwIFAgMFBAQMBQUAAAABAgMEBREABhIhMRNBByJRFDJhcYEVI1KRJDVCoRYXMzRWYnJzgpSx0kOSweHwY5Wi0fH/xAAbAQACAwEBAQAAAAAAAAAAAAAEBQIDBgEAB//EADgRAAEDAgQEAwUHAwUAAAAAAAECAxEABBIhMUEFE1FhInGBFDKhsfAGI0KRwdHhFVLxFiQzU3L/2gAMAwEAAhEDEQA/AJ7TYEN2nsOOxm1LUgEki98ahS4RSpQhIKEkBSgm4BN7A+nBx80oXpUcA2+7Fj6YsGQ4dOn5bfjU7oudcKROYdBKmlLSLbncp8oBtsQL8pN1SEqdcUMXWt1ePtWVo0sMgyBJgRpnn1NSH7NgkfzVoj5Y+VU2npSVKitgAXNki9vhfBvMiWWq7UkRGCyy2+pCGiq9tPl/eQT9cbaOqJSKqp96HDroCP0dtuY2LruCD0ySon4W232OKxj5mAqot560RaB0tCVJkCB8/WvSsiUpimtuCTCXJXKCQoEaegR72kG9xz69vjhccpdNVIcbgsolI6pQ0QkXcsbD8/8A9xdqfVIcCnuy5LMmO85BE55mVIWtLYUSCPNwEkC5tsDhNy5EdR4lJandC5iXQGVJWlQCEN2VwQqwVfa4I9MXotXUxicKpPl+tZayv8JcLiQYBIkDXLtn/mp+nLzaqiaciFGMsPKY0ditJIsDbuRYYwTYEJEB11uMhKg2SDpsQcU2nU+GfFp6EITwQ1ILqfvzqQ4PveodvdNwNPxG+FfxLbQ1X62hv3RbYAAD7tOwA7WtzviQbUkgz+Kmzd208ot8oCW50Gsa5danIaQVC6QLnc4OUnJtWq6x9nQ0OsmxEhbiW27HvdRF/pfGnJFGp1VqyVVyY3FpbBCpKy4EG3Yb8Ana4/dtioZzYh16HSmMnNNS4cBtwLRFtpZSdOm9+L6VfkcaC/u0sq+6AJGoj5VnbG0S+sNueEH8XTz2z9KjuYcuSsvVD2Ke2yXNIUlbKtaFA+iu/wAcMNFyTT6jluRVDUGwtUbVGaUtKSHgopWlQ5I22O2yvhgVVjKeqgp8xbLIp90IZlK0pHm1KHzJJw4ZbqCKjmCHUpLLUZMIshxxiyoyUIUBpQobt7KKtO97HfAXEH3iw3hhB1Jgegg1QWmw+psKkTAPWkGsUqLCqYgwnxMIShK3Ep0guEXIT8BcDfvfBOt5BrNGUyl2OzKU6jV+hqLuj4KNtj+eGfxseo0yswqhSHIzrz7ZD7rC9yU2A1p9bEWO3BvfazZ4Q16nUzLyzVpjEVyU51GkuKALiU+QqA9NSSPpglVwtDLakgEbkgaiptW6TiCwcQiE7mf210qOVahIpMSKZb7ZnSEdT2RtJJZbvYFxXZR3skA7C5IuBgToSk+UWxSM80pdezPUJMYNIW4EvocLoCHGrW13Nrp8p3A2tbE9kthqQ42lxt0IUpIcbJKV2PvC4BseRti1t9D9svLxDt32qF1bFgjOQc9dOx6EaUyUj9Vxv7Aw9+HVfmU2pM0yKw24iY+FPLcWQEpHvK+iR8B637IlJIFLjEmwDYxqUApBuSBa4UlRBHxuMZRLnLeJ719Bes03nDktb4RHnFWPPeRW6uHanSQG6jbUtu9kSLD/AOKrW34Nt/UL2TsgKn/Z1WkTnmmNPUWyltxh0L3ukKFjp/rDne3bB/LcnMlWyzGTJgJcZSwNSpDvTXLNzYEb+S1rk21XtsNyWaqDpbeaqr5iobIjKHUShRcWgLKrjZISg3ABPBuTbDXlNqVjjOsL/ULpto22Lw5j+PKs02lxUhdOgosEpaU9JkOLcKzqs2FKvci4UFJ7jbbE9q9Xbpeep0001ElcXU2ht9O5d0+VZHfTcJHJKUg33GHduRITS31LaCw/7Q+UhhwBQB0LQ4LFSdV1Hg6bDm26VkClvZhrcSpT5qpAhOAvIkXK1pbSChQV+3ZRSDc3Ate4UMcdkwBrXeH8tGNxz3QCN9Tp8qbnqhKiSJU9ECA9mtVODr8YK/m7CbeUAeZaid7fIX2Tqk+aZrVTXUJzERuG1ITqDDVtKToANrepBP1wXptckjOEetrc+9enBTljy2tQSU/EBBsPkPTHz4kUD7Cfn2eQW33XFMsoST02z5hqVwDvYJ5sL4pKi6QRoDTi2ZRYLKXfeWjLXcZj0pNo0SkSI8hyoVBTEpohTMdTJKHU8nzjcHkWtvtvikGFJyzlKsxqukx5FbghEVtHmIKQbpXb3ffA+p9MJORn6FTpRrNadDzkFxKmqeU/yxPCkni6TvY+gxTAt7xSspsJpyoBUoIcGvUhy2ncEb/dkn+1btcseJn7/GJxDQHSl/DjLRacgNHNRGo6fGNutR1cGs1Zbk1UGoy1AXefRHWuwAtckDtbk4ask09hFRWmDWVPplxHI7DPQWjqOOJtZV9gAd7gm9sPEjMbWS4K8rPtuynGVpU9IZUEBSHFaimx3BKTa/xvjojJbtJcTmf2tpceOfbRGQ1Y6fe0g3sNtsV3HEHXkBAAA3HSrLayZbWVuK8P4D/cdvo1Ls8UOo0erNwJjOpxLCXSWbrSAokC5A/qnH7kfLdYzBUVJp8dakMNnW47dKE+idRHO5Nvnil1Krx/EKfDpUKM7BkqJUp9atSS2lKjZQHO5FvS59TfpTa0x4eRERn0qnpnrLocaHT6ZHkKSD3uLfPEE3gFv7OEjB13q1bL5f56z/uJnDGUdZmKCZsey05SY+WszKehVSloAZmMM9VNzupPa442+RBvcYkJ5FzfbFNzBBhVaouyswVQU1qc37XEeeZKuqjgp1J21ptYi29we9hNZHSL6yxrDWo9PqW1ab7Xtte2DLRR9kWDOWnSKV36UJdxJMk5nsdx+elPnh5AYqUunR5L6WmwgL8wO5G/qBYW38wPpixNZTyu2+mpvwGmlJN/0gltskH39Cjbn1HxxBqKpTdPhuIJStCUqSoEggjcHbfBepVafVX2X6hKW68y2G213sUJBJ2I77884QpeQ2VSJM1pn+E3d0W1tuQkoA8stMutVmZ4mUKPGeVHW45Iad6fQUgpKgFAEpPFrXt62wow8+sqrxnz6K0tlS9alFZcWhWlKQpAV5UkaT7tibj03V6DTUVSc2w7OiQo6XAlxx99KFBPfQk8kD127fDDxQ/CxxxwrrVQQqOD5Ewzu6OyiojygjsL/PF6XH3ACkAUC5ZcKtFKS8sqIG36U6ZeqVErkh2p0iVrdUjpvtElJB23Ug7g+W1+4HewwmZfcbynn6oUR49KFMUFsKW8Uo0kXCdNiDyU32P3fJ4wwxKFTqBWo9PpAcZMlIeKVOqdK9C0lSrqJ0gCyT69QemAnitDeVKaqkMrRIp6GytbSiFhtalaV7b+VSeR2X8MELkJCtxSi25a3VMgwlWQnbpPrS1TslzxWGGnUrQ2zV/Z3NSbDpIAd6gPoUgj5kYx+KtaRWajK6Kg5HiNqbbWl4rQom1yBYAcAbX43JsLN1QzRXmcqQDonioVBtQaKGUqX5SAVGydr3uBa+43xLKwlxMSYl9LiXglXUDoIXqtc6r739b4oUpLZSlA1Ip1Yocuit59QlCVAD0PwFYMpMUV+qpGYZq4kRIUouJTq3AuOAb7ji2+H2nVVeTUHMMOOt2HUQ4iEmYdKyyjT94QLe+TsLcAeuJ/RE0gR5EmpSHEzGFtqjRy1qZfGrzBex4HY2B/dghmrOM3Mz0NuoqQ9DiK8iG0hrUDpuLgbbAW9L4dXbBfusKZnrsB0FKLd0t28qIwaFO5MZEjoP0pol0+POyFMzvV5kgzpkpaugjSElRc0pSLi9gkfkMMUHPMivdCgCM0iDMAipeSTrDZFgfS9sTirVyVmCAxS6fGTT6LGX1G4weLmlVjclRsTybDtfFgTk6i0PLCKtT2XEzocQPtureUr7wJBuQTbnta2Flw2ke4RinxDXKjrZwBI9oSVJOTZ6H6jr60sVtUXw1zXTk0x5U2TIjOh1uQQA2klOgjSOSUq/LA/LTEPOuY6lSqxKdhrcW5LhttEEHqHU6kahf3jqA+KvTAqoU2tZ6rLs6Otp6pMxwsoVZsOJQRYDgA7/DAWt1Z+BV4LkWl/Y1TpxBcUh9ThUv63sP6tzsSO+Lba2RcBPK90jMdDPyqN467bKUl8/fg+9rKSIj6FMObK0GacrJleisa6W7oYmN3KyOQtPbzJO6f/BO5AbD6+iVKa1K0FQsopvtf42xUHKjkLNVCcnZinPwcwEXfW2hZKljYaUgFJBsNu3e3OJWb3Tq2Nt8HsoKbZxKpHbYeVKblxDhGEeZ3J7/QpopH6sjf3Ywy5Xy87XpCiVttQ2bqfdW4AQBa4525T7xTcEkXtstUj9Vxv7sYZMs5gcoEkuGMmWyVBYZc4S4CBqF7gEpuNQF9k9r3y6cHOOPTOvoF0Lk8NR7N70DziNqb6d4XLXNaedqTTlOCkrCVNanHALEpP7I3uLi+2G/xAqk2jZYemUxQQ+hxA1aArSkqAJsfgee2JWjPOZg0+hdRK1v8r0JHS2sdItx6eh3N8A5s2ZPCEzpkmShF9KHXNQHNvyubegJA2wV7QyhJCKRDg/Erp1KrkghMDM7a7DOnLwskvy86zahNkOPrTT3A9IdVcglbZAv22BsONjbG7xPqVQpGaafUoDrkW0TQh+10OeYkoVfY9tj9MI1Hqs6nSltU0hyRMaVGaaUo6UuLKUhYTwVW8t/630xac+1dNGyw8440XFv2YQE22UobHkcbna+LGjjZ1jvQvEEezcRkthQOQSNIiPrvSLK8THpVJSH4rCJqVBJKHFoS+lWx0KSQpCgSDa5BF98TqrHVEmLSkISpKiEBRUE/Ukk/MnHVDQS0htXm023+WONT/V8j+7OBQ+pxxIPWtG1wpqzZdcQIlJ30yzFfORoMKpVCTFmUSZVlFkqaRGe6fTI/FcgWNwLk7ehw9podBzFLjxa11o1Raa8kf2hj2h1KR7ilNk6hsd1BKucSqly6ixJQ1S5Ehp95xCUiOspUtV7JG3e5/fhro2RK1rdlPVBqizGvMwZa1NKdJvq0r5BG1+few64rYrVcKd5+CR4dZnfeAD2FYFpta0kpTMa0fypWsvKqVSNbosWn0+jw19GE4nWtS1OJCtVx5nCQlP1xyypmSo12tRWJEqQYL8rprhrcKmw2VbII4I02GFJ7KGYH5rwXDfkuJBUl5gdZDttvKsbem3I9Bhk8MY8qLAzK2+ekH4vQaYcIC3HxewSnm43HHfEHra2SyeWrxJjc59czrJzphYuPMr8SZSoEeXftHpRTPWYqXTatWKHS4UeEtoISmTFbCFLSUXcbURyLkflgdSIlBzdTpVZr1P8AsgwykOTWXumxKUeygR71+dO5uN8AKfkipyXpyq0h6mIbjuPNyJTZCHHQQQi59Rfj0xygZbzNMpiG2GpSoL1l9FtRWm43GpKb2O97KsccuLRkpCmncCvDmJkDeI1nvpVB572FvDJE5nfzJ6R1pvrMKny6e/Ley7UJ8OJF0Rn4kphLLYuT5UtKJAsQbnUdhcYk6ttO99ucMtUplbyrEaBndJqVu4yw8QULAtZxHY2PccYV39gm2CbK0NvaukLxJMRr8iTB8qDdSpKoUIIpspP6ri/3Yxqw+5PyTR5uU6XMfRKU87FStQQ9a5I7emBqGcnx6u/Sa8zPo0ttOtJlyR03U9ilY2/0/O4xizetuOLCASUkzA79Jk1uGPtDbNsoQpJyAG3TzpUx7vvhzpcfw9q1VFLp9RkuylX0DqLCV2FyEqIsTb/TBOdkmnMTUR48aQ4lxA0r9oUSg6rEqT3SAQdiP+uIKvW0rCFhQMTmIyq7/UtqRkk/D96G+Gc9mG5UUdZCJLugMJKwnzFSUkm54utB2G+k77Wxk8RatIqGYpDQmpfp6Agxm0oFmwUp1cpBCiU354UOxwXiZSo0uaIhjSNSCtLyjJI93bUkb7ElPJ7/AAwNqzXh5RasqmT5kxuSnSHChS1JQbCwJA22t8sFDiaVJ5KEqJichOVIU3VmL43SgSDtAyO29KOM1S/V8j+7OHOb/AdMiLDo/t1Zmy1WbYgyL2+KlHZOCuY8j0mPlafLDMtp9EdStC5GrSfTbYjFSb1tpxBWCJIiRnr0madO/aG3eaU0lJkiNt/Wo9Qaq9Q6vHqcVKFPx9Sm9YuAopIBI72vf6Y2Ss11qoOoXVZ784JJIS8q+m9r6fTgcbY7fY0P8K/+fH4KRCJsA5e191Hccf6g42TvFrB8EOIJnsP3pMzwDiDDiVoUkK2z/iqz4d59y1TcrMRZ9RSw+hbilNqQokAqJHAwkwJqn82TJlMfiqbgqdmKfccGmwJKSBe6gNr2wu/Y8P8ACv8A5zjvCy21UJbcaOkl1wK0JWs+ZQBNu+5AIHxtxzhUp6yI1VA0yGXnnRarDiNsHHjhGL3sz8Msqf63n2l5zysxHDrUGppdSt1iU4G0bA3KVqsCLnjn4YWoXiE/lqjTaZRAhct58q9s2UhsWA8g/aOx3O3zx8VXICaapvrP2QIQkPKWSNK+7YHJN7W78343BIokdxRSht1awgrIC+EpF1H5AYtZu+HKdDycSvyoFhi6eslW7ak4AZJkz8u1CZ9UnVBx1ydJckuvKCluOm6iR8fywOf4GGj7DjFtbiWnS22E61heydRsL/M7fMjAuuQGIrLSmgoFSiDc37YYHidqpBaaQRi7fXSqLrhF222px1QIRkc8x0GnerXS8yRcq+GlCqE6PJeZMdtv9HSCUkpJBNyLDa1/UjE+pzrfipmh5zMdWRS4kNlTqGUI91kbrss7C2xJV9OMUCBU10jwppUxNKNUbTFaDsYd0Ec2sb2Nu3G+JnliouTs9uN1mO3T26xFdgpQG+khhLqClFhbi9hfve+MhwRlHOddweLERM99I2pW4TAFdvDSkR0ZwqNQuuVBoYcdQpgBanSFFKCAOdtStvTBXPMlqsVFc9qtRZcZCiW4y1uMlCbe6OOT6G5sOdrNfhpSKXRoXtXW9jntsGLU4rq0gJdQsnWq+4Nibb2IIwNzpm7Lzrio+YKJUg2G3FwXUOWbfPAWnQsC/wATci/AviCrlTnElKQgnDltl6HXPcHSrmVJbTnvU6yJWatRs3RW4b6FOvuiM41IcIbcCiBYmxtvaxA2wX8ZqEqnZjYqXlQaojWtGu6W3U6QoAkC43Sdx3OAPh1ANSzpSm3CA208JDiidglHn/6AfXFo8QHKDNpD0lb0ebPXFdh05ltxLhLro0+RI5VfTv2t2wTdv+z8RawpmRBgddPjVIAUk1N65CjeHVQpNZyvXm5ypLRPTKUrSpANnPOnylOpJFhuPXFARnGLnDI1ceixZLCmItnuqBo1kHZJB3tb0HIxMs2l2kVyiUOlJD8qhxUtuBKOoFvqKnXU231C6yLfMYpEGtOVvw6rTxoYpDLbCkIbSnSlxWm6lJGkbX+ffHONstktulEmRnMRn03qdqTzAKQ2UpXIaQ670mlKCVuWvoB21fIcn4XxVKllyknLDa3YrbkKDEVJTJiKSS8kN3uDayjcHY7HUFc3tKDcg2Nj62xV/DStt1anqy8unfo0eMoOrUtJBSo2CSABfUNRJsO4+JNsykkpNaz7StODA+kmBr2/zUsisPSn0MMhJeXcJClWBIBNr+ptYfG3GGXLJpFPcZjVum1NNUmSAxHeLCQ2yFEJBAWd1C/4SbcY7Z0yO7QHUSIi+rSnVhBddP8ANdRA+8P4Bf3vhv6liyVkSqU2VKky6mIyF6UN+xlKuskKvqJUk6QRwBvvvwMeZYcS7mMqp4pxNl+1HLcyMeHMHvJopVoFL+w0MR4TVQlGT0UhxpCFOqbcstP7I5SRf433wq5ApDEyg5jTNZcZWErYdLbKg80Ep8yEg7HcnbkEC/IszSY0d11UhoD2KL7QVuSFlSisDQt0pKbkpJW2d7FJ3Oybpvh/mNmlyVtQ6TKlS6jJSGGA+UpS0QTvyCodyRxffbBq8KVJpBapdVbuhG0E+hrX4YQIdSj1pxxt10hpKC2+gFpSCrUg+XcqBRcgeotiWZlSUxmE6irSsi6k6SduSO3yxaXZ1LyjSlwmafIkwZcl1E6ZEfKUtPW/k2yDq8tgkbi2k7lQIxFcxjTEjC1iFWt6bYpUAlaE700Qtb9tdPmcKgNfOq6xWalQPCqi1GkwUzXG47QdbVfyoKSNVhubK0/S+IbWnalInqn1bqCXLJeJWNKjvYG3YbWHy2xeKZVahRPC+jT6ZTTUXG4zWtgLKSEFJuoWBJsbbel8RCuIqc1ciuVzqNvTHD0w4gpLqtr6Qf2Eiwv8h62U8EADjxwgeI5zmc9IpA5oKZW63l7OsZmNnB1dNrTSQ23Wmm9aHwNgHkjvx5vhyMMOS/C9QrsOVNlU+uUVCtTZhzARq1A3Ug7FPN0g74mcumCFl+DOfCg/OdWWB/6KNir6qO39k45VKBOoUlpD2th12O2+gpJSShaQR/8AXzGH4WlWQPX4a1VVb8QPDJL+YHp9Mep1Dpqh+kOyZSW27nkoQkbC3Y2ub4VjV8uZFacTlV41evqSUGrON6WY1+ekg3ur4m/5bYS6bEm16qRoTKlvyn16EayVf+Ac40UelfaUSqNoSr2yIz7ShP4kINnB8wCFf4TjqlpTMn6NerLCTOkzw7EU65NCi8khV3CoeYqHcnv64t1KzFWMx+HtckViCIwZjdNtwJKeuoA6lWPHbja98RilRJrifbaSp1cyGsOlDVy4gA7OJA5APPpt64t0SvVbMPh7WJVXpXsWiKUNrJIL5sdSgkgWHHr3wj42AQ2cIMKGc5jMaDeaItf+QVP8bKTVZlHnszYLqwUOJK2gshLovaxAv2JsbEi+3Niw5Ey/DrC5MqpFCojICSjXY7n1AJB2sB5VHscPlNyfl3KwXWJK3XQwOolyV5g0PUJA9747nBLFuuQsGK2XE+NWig5bLQVHQef8VpVUJ9TLT6qTMZjhX3KXEXCuCHFI2Xf8KSBY7qsbW/anVXHqGuYXjHS8yXW2bgK6ShpF1C9lkq1C3cW7E4z13xGodNDHQe9s67S1pMY6tJGiwI7XC77/AIThdyhmzLq3NNXZXGe6SGm3pjnVSUhBTYkAJRa6hwLhR3uSMMi4kGCaxqLO4WkrSgkDtWrN1Wk02hn2dxMWbGcbbsHAdK7jqEax96lSVKB2J1JBtvcLmWIcihUCq5oX0VK9jbTAdZsoIceVYjSPdKCUpsfj2xRqnl1mpZWnU9qSZSJJL0V1SgdCrAo8w94XA35IO99yUelPuVrwzqlKQlYmQkoWpCgi5DSkqA2Nz5UaRcbWtc2xBwSqe2XnRdq4EsYdAVAK/wDOX6iheRkqqbFYy4olaZsUyGtRvpfbI0qv6m6b/wBnCJnOI9ALUaSW+ugjqIbWF9NWndBI21Dg274pXhtTpECumpSLdBFJTLCtgCl7dAuSBwlXccdsTrxAnfac1ctN9Dj33YISNKAkAABOwG3A9eTyaG0wEFes0zu3+Yq4Fufu4BPnkKrNHqU6keF1KnU2nGoPNQ2iY6VEEptuRYG9ubWxMKPQcweJGaFTqyH2o1x13ygoQ2gf8NsHv8O1yT8anQZNQi+GFLepLbTktMJvT1VBKUi26iSQNhfE8/hRWkVZus/aJU46LBC/cAG2koB2BtexHe4OM3w/mJL5ZSAqVAK316fXrSxizVcDI6VszllVDmZUScxValUyiRW0NsRm3VKcDCeEpRa9zvuO/rhP8R80sZqrSH4UYMRIzYYYuPMtIJNz6c7DthwzKKznHL0+qynIIYpyFKDSEeZJtc2G5G3cn1sMTmdl6ow6DDrclrpxJjqkMk+8bC97eh3t8sN+HBJCVPKGNPhAGgJE+pIoe6YLC+WTnv2rRkfMP8F8xRqoY4fbRdDiL2VpULEp+OHqm0RqdnNrMGSKxTXGnni6qDKWptxOr+UQUWJIPm+n54nVCoU2urlop7fUXEjKkrT3KUkAgep34w8ZEjVeh5eTmiAuK2046WdLgBU4L24Nri9/dIOxxbxBKRiWhQCyMMHQzoD8YqNs0XlhExOnnXznfKFWyZX0VvLiXhCLnUaWwCTHVyUKA/Z5G+xBscPzVdqmYPDqrTqvTPYF+zqSgXP3vlF1gHcAngfvwlTs01qoVdM5U/oLi/eJQwdKABY6QCd79xuTv22w9moVOp+HNUk1dtsLWwstONkfeIsLEgHYg3BHwwkveaWmeeElQIE76/Hv8qPVYrtlgqO+lIlFrE2iT0TIKxqTsULPlVxyPpbtsTvj5qVXqNSkPvTZjzgeWVrbKyWxcg2SCTpAsBt2FjjCSE3JNgNycMtAyXU6y2484TDjABLbqxqC1Gx3SLkC1udN9QN7A3at8xfgSa2d6LC1Ubh4DEY88ugrLRMp1atxn5EFhGltrW2FqSC+SR5RuNJsSbqsNvyaqL4VvyI4erk1UVSh/N44SpSR6KUbi/yB+ZxqyHkCdSq03U6u3ER0UHpttq1q1nuTawtv9bemN3iXmyqUF+LCpnRbEllS1PqQVKTYgeXe3fuDg5DLaEY1jSs3ccRvLi4NvbOAhXQR6TRjKUFulOOUyEVCNC1oKVAajqKSgqsACdlnYcKSTcknE7qsmRlLOztQgBCWJrzitKmw4COqUupAuDcKuRYj3gMOPhE8XsvTJL7qnXXp6yt1xepTitCOSecJ5zbKouaqqh2JHmRG6k+tEZ9PnZVrI1NqPulQ34sb32vfFrik4EqJil9nbvC4daSkLIBBE657d5zrd4h5mfCTQGEsMkoSJLYjBKkpsChKSFK7Htx64kuZz+iRyLWK9rfLFVzZnKFVI5TBblNIlt/eOMupbcSobKbcBQq4903SoXBt2N5Rmi4hRwq1wvewsOMUrIL6c5pkwhTfCXkqbw99yZ/SrnlWA3VvDOnQHXFtofgJbK0cp2tcfIjC/PzRkvIVQdhRoj8uaDZ5TYDimtvd1rP7h9cNdJWKBWZGXZnkQ66uTTFq2S60pRUpsHjUhRVt+EpPrhOheEEKXT5LtalyftWQ64vrNqGlB1Gx023uLE39e2MmW2re5dReLIRMgDed/IRSIOLwYUGuNDr+Q49IrUqG7JHXilLtPkGy+nuNKLkg31dibC3ob9q7mGiZl8KZT8tMWKoJIjREvBS23EEhsAbEG37jiV5syjVsqyulUWLsKVZqSjdtz5Hsfgd8DYEB6cH1tWS1HbLjzqtkoHxPqeAO5w+Twu3cwvocJzBBmdNvXrrVK3lqJxa1SPCStUqgZbr8512OKm2NaWnndBdbSm4CedyokbA72wYlZiyTUMoU12a49BQy+44iAwdTmoqVrTYcJJVcHbt8RiTihTl0RNYYb68QLU28przFhQ/GOwI3B4x+5ey7VcyTBGpMRTxv53bWQ2PVSu3+vpfFj3D7dbirhThBmSZiIERXEOrRGGq3DzrkfMyotGlwZMMJ0tRnnkJTptska0kkX+O3rhpq9Hj0PIVWhRVLU0GnVjWbkaiTb6cf98Kb/gxT28uuoblSHawlorQ4FANqWBsjTb3Sdr89/hh2zM06zkSay+vW6iBpWr8SgkAn88Zm5dti42LVZKcWYPWdR50YytwkJVpNR2+5w10TOYpVHTFTDS/Pjp0xXXU6m2hq2NrgX03GwuSkXO+yqRvj8xoW3VNmU19DveHs3qUh3QGabZPiPmKRCRHQ8yw6kjVIQ2NSrdwOPTtba1iDheqdUqFXkdaqTFyCCShJ2Si/Nh/56cWGMePDnElPuKEE5VVb8Hs7dWNCMxuad/DOsyk1Wn0JtnqMpfW8pZsA22GVBIAFv2ySSebjknYr4ySKcGY0NMZg1NxQWXix50Ngj9u21/gcbPDhcWFQ4TiUMNuuJcLzhSE+UBNrrsNzdv8AfyTfE4r1XqFbnmVU+n1UjRZu9k27Dci2x4tuTg5bhQxnmTWSs7VN5xIltOFKTJz7n4TlQwoSXg5+0E6fmMCcytrdjsIbSVK1k2Hpb/vgxh58KMsoq0iTWp7N4AbMeLrH8qoqBWsfAaQAe+/pgW0SVOA9K0f2gebZsVpOqv4mqtWaPBrcEw6nHS+yVBQBJBQocKSobpUOxG+AScq1eMSiDmmT0P2W5sVt9Sf8Y0k/W+G3HsMXrdl4Q6kK8xXzsEjSlJ3LVfdQUO5jjLQfeSqlpIPzGvHIZRq4jmOK5CDJO7YpKAk/TXbDlj2KBw2zAgNj8q7jV1pKpuTKrS46I9PrcOO0lISEt0pI2HFzrufrjUMu5hSLJzKwB6CmJ/34a8ex5XDrRZlTYPpXsahvSp/B7MX9JWP/AGxP+/C3ntOYaLlyo+3hmrQXmi31ojJbeZUrYFSLkKSTtcG4vwcU/GaehLkVaXEpUk2uFC4O4xA8KstQ2AewipJdWkyDUjovhZVqhETIqlRbpy3EhSYyGeqtA9FEkC/qB+eCH8Tzn9I1f5JP+7FUHJx+4LDDQ/DRquLXxM80/nUq/iec/pGr/JJ/3Y9/E+7/AEjX/kk/7sVXHse5Df8AaKj/AFS+/wC1X51LGfCF+OsLj5mdaUO7cQJPN+yvUD8sfCPBxaEpSnMawlIAH6Gngf4sVbHsd5LfSoDiF0lWIOEHzqc0rwjpbD6XavPk1JKTcMEBpo/2gnc/K9vhihMMoYaQ0yhLbaEhKEIFgkDYADsMdMexNKQkQBQ7rzjysTiiT3r/2Q=="/>
          <p:cNvSpPr>
            <a:spLocks noChangeAspect="1" noChangeArrowheads="1"/>
          </p:cNvSpPr>
          <p:nvPr/>
        </p:nvSpPr>
        <p:spPr bwMode="auto">
          <a:xfrm>
            <a:off x="0" y="-601663"/>
            <a:ext cx="1038225" cy="12668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018540"/>
            <a:ext cx="1783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VLAJKA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43580" y="2416628"/>
            <a:ext cx="18726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HYMNA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48264" y="5750756"/>
            <a:ext cx="1359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ZNAK</a:t>
            </a:r>
            <a:endParaRPr lang="cs-CZ" sz="4000" b="1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539552" y="3068960"/>
            <a:ext cx="2880320" cy="1800200"/>
            <a:chOff x="2555776" y="1628800"/>
            <a:chExt cx="3096344" cy="1880592"/>
          </a:xfrm>
        </p:grpSpPr>
        <p:sp>
          <p:nvSpPr>
            <p:cNvPr id="12" name="Obdélník 11"/>
            <p:cNvSpPr/>
            <p:nvPr/>
          </p:nvSpPr>
          <p:spPr>
            <a:xfrm>
              <a:off x="2555776" y="2564904"/>
              <a:ext cx="3096344" cy="944488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555776" y="1628800"/>
              <a:ext cx="3096344" cy="187220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Rovnoramenný trojúhelník 13"/>
            <p:cNvSpPr/>
            <p:nvPr/>
          </p:nvSpPr>
          <p:spPr>
            <a:xfrm rot="5400000">
              <a:off x="2243919" y="1965018"/>
              <a:ext cx="1872206" cy="1199780"/>
            </a:xfrm>
            <a:prstGeom prst="triangle">
              <a:avLst/>
            </a:prstGeom>
            <a:solidFill>
              <a:srgbClr val="396499"/>
            </a:solidFill>
            <a:ln>
              <a:solidFill>
                <a:srgbClr val="3964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5" name="Obrázek 14" descr="IMG_000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07904" y="3429000"/>
            <a:ext cx="2397492" cy="2088232"/>
          </a:xfrm>
          <a:prstGeom prst="rect">
            <a:avLst/>
          </a:prstGeom>
        </p:spPr>
      </p:pic>
      <p:grpSp>
        <p:nvGrpSpPr>
          <p:cNvPr id="17" name="Skupina 16"/>
          <p:cNvGrpSpPr/>
          <p:nvPr/>
        </p:nvGrpSpPr>
        <p:grpSpPr>
          <a:xfrm>
            <a:off x="6300328" y="2492896"/>
            <a:ext cx="2594712" cy="2889612"/>
            <a:chOff x="6300328" y="2492896"/>
            <a:chExt cx="2594712" cy="2889612"/>
          </a:xfrm>
        </p:grpSpPr>
        <p:pic>
          <p:nvPicPr>
            <p:cNvPr id="2054" name="Picture 6" descr="http://www.mzv.cz/public/ca/a5/9e/126929_14883_Velky_statni_znak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328" y="2492896"/>
              <a:ext cx="2365037" cy="287958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8532440" y="5013176"/>
              <a:ext cx="3626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5.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2006200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8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4087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R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O</a:t>
            </a:r>
            <a:r>
              <a:rPr lang="cs-CZ" sz="8000" b="1" dirty="0" smtClean="0">
                <a:solidFill>
                  <a:srgbClr val="002060"/>
                </a:solidFill>
              </a:rPr>
              <a:t>D</a:t>
            </a:r>
            <a:r>
              <a:rPr lang="cs-CZ" sz="8000" b="1" dirty="0" smtClean="0">
                <a:solidFill>
                  <a:srgbClr val="FF0000"/>
                </a:solidFill>
              </a:rPr>
              <a:t>N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Ý</a:t>
            </a:r>
            <a:r>
              <a:rPr lang="cs-CZ" sz="8000" b="1" dirty="0" smtClean="0"/>
              <a:t> </a:t>
            </a:r>
            <a:r>
              <a:rPr lang="cs-CZ" sz="8000" b="1" dirty="0" smtClean="0">
                <a:solidFill>
                  <a:srgbClr val="002060"/>
                </a:solidFill>
              </a:rPr>
              <a:t>J</a:t>
            </a:r>
            <a:r>
              <a:rPr lang="cs-CZ" sz="8000" b="1" dirty="0" smtClean="0">
                <a:solidFill>
                  <a:srgbClr val="FF0000"/>
                </a:solidFill>
              </a:rPr>
              <a:t>A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Z</a:t>
            </a:r>
            <a:r>
              <a:rPr lang="cs-CZ" sz="8000" b="1" dirty="0" smtClean="0">
                <a:solidFill>
                  <a:srgbClr val="002060"/>
                </a:solidFill>
              </a:rPr>
              <a:t>Y</a:t>
            </a:r>
            <a:r>
              <a:rPr lang="cs-CZ" sz="8000" b="1" dirty="0" smtClean="0">
                <a:solidFill>
                  <a:srgbClr val="FF0000"/>
                </a:solidFill>
              </a:rPr>
              <a:t>K</a:t>
            </a:r>
            <a:r>
              <a:rPr lang="cs-CZ" sz="8000" b="1" dirty="0" smtClean="0"/>
              <a:t> 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J</a:t>
            </a:r>
            <a:r>
              <a:rPr lang="cs-CZ" sz="8000" b="1" dirty="0" smtClean="0">
                <a:solidFill>
                  <a:srgbClr val="002060"/>
                </a:solidFill>
              </a:rPr>
              <a:t>E</a:t>
            </a:r>
            <a:r>
              <a:rPr lang="cs-CZ" sz="8000" b="1" dirty="0" smtClean="0">
                <a:solidFill>
                  <a:srgbClr val="FF0000"/>
                </a:solidFill>
              </a:rPr>
              <a:t>:</a:t>
            </a:r>
            <a:endParaRPr lang="cs-CZ" sz="8000" b="1" dirty="0">
              <a:solidFill>
                <a:srgbClr val="FF000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536" y="2780928"/>
            <a:ext cx="3482216" cy="707886"/>
            <a:chOff x="323528" y="332656"/>
            <a:chExt cx="3482216" cy="707886"/>
          </a:xfrm>
        </p:grpSpPr>
        <p:sp>
          <p:nvSpPr>
            <p:cNvPr id="3" name="TextovéPole 2"/>
            <p:cNvSpPr txBox="1"/>
            <p:nvPr/>
          </p:nvSpPr>
          <p:spPr>
            <a:xfrm>
              <a:off x="323528" y="332656"/>
              <a:ext cx="348221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+mj-lt"/>
                <a:buAutoNum type="arabicPeriod"/>
              </a:pPr>
              <a:r>
                <a:rPr lang="cs-CZ" sz="4000" b="1" dirty="0" smtClean="0">
                  <a:solidFill>
                    <a:srgbClr val="FF0000"/>
                  </a:solidFill>
                </a:rPr>
                <a:t>český jazyk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pic>
          <p:nvPicPr>
            <p:cNvPr id="6" name="český jazyk.MP3">
              <a:hlinkClick r:id="" action="ppaction://media"/>
            </p:cNvPr>
            <p:cNvPicPr>
              <a:picLocks noRot="1" noChangeAspect="1"/>
            </p:cNvPicPr>
            <p:nvPr>
              <a:audioFile r:link="rId6"/>
            </p:nvPr>
          </p:nvPicPr>
          <p:blipFill>
            <a:blip r:embed="rId8" cstate="print"/>
            <a:stretch>
              <a:fillRect/>
            </a:stretch>
          </p:blipFill>
          <p:spPr>
            <a:xfrm>
              <a:off x="3203848" y="476672"/>
              <a:ext cx="504056" cy="504056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323528" y="4077072"/>
            <a:ext cx="4452679" cy="720080"/>
            <a:chOff x="323528" y="2033558"/>
            <a:chExt cx="4480219" cy="811053"/>
          </a:xfrm>
        </p:grpSpPr>
        <p:sp>
          <p:nvSpPr>
            <p:cNvPr id="4" name="TextovéPole 3"/>
            <p:cNvSpPr txBox="1"/>
            <p:nvPr/>
          </p:nvSpPr>
          <p:spPr>
            <a:xfrm>
              <a:off x="323528" y="2033558"/>
              <a:ext cx="420229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+mj-lt"/>
                <a:buAutoNum type="arabicPeriod" startAt="2"/>
              </a:pPr>
              <a:r>
                <a:rPr lang="cs-CZ" sz="4000" b="1" dirty="0" smtClean="0">
                  <a:solidFill>
                    <a:schemeClr val="tx2"/>
                  </a:solidFill>
                </a:rPr>
                <a:t>slovenský jazyk</a:t>
              </a:r>
              <a:endParaRPr lang="cs-CZ" sz="4000" b="1" dirty="0">
                <a:solidFill>
                  <a:schemeClr val="tx2"/>
                </a:solidFill>
              </a:endParaRPr>
            </a:p>
          </p:txBody>
        </p:sp>
        <p:pic>
          <p:nvPicPr>
            <p:cNvPr id="7" name="slovenský jazyk.MP3">
              <a:hlinkClick r:id="" action="ppaction://media"/>
            </p:cNvPr>
            <p:cNvPicPr>
              <a:picLocks noRot="1" noChangeAspect="1"/>
            </p:cNvPicPr>
            <p:nvPr>
              <a:audioFile r:link="rId5"/>
            </p:nvPr>
          </p:nvPicPr>
          <p:blipFill>
            <a:blip r:embed="rId9" cstate="print"/>
            <a:stretch>
              <a:fillRect/>
            </a:stretch>
          </p:blipFill>
          <p:spPr>
            <a:xfrm>
              <a:off x="4154907" y="2195769"/>
              <a:ext cx="648840" cy="648842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467544" y="5373216"/>
            <a:ext cx="3744416" cy="648072"/>
            <a:chOff x="395536" y="4149080"/>
            <a:chExt cx="3744416" cy="648072"/>
          </a:xfrm>
        </p:grpSpPr>
        <p:sp>
          <p:nvSpPr>
            <p:cNvPr id="5" name="TextovéPole 4"/>
            <p:cNvSpPr txBox="1"/>
            <p:nvPr/>
          </p:nvSpPr>
          <p:spPr>
            <a:xfrm>
              <a:off x="395536" y="4149080"/>
              <a:ext cx="36004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+mj-lt"/>
                <a:buAutoNum type="arabicPeriod" startAt="3"/>
              </a:pPr>
              <a:r>
                <a:rPr lang="cs-CZ" sz="3600" b="1" dirty="0" smtClean="0">
                  <a:ln>
                    <a:solidFill>
                      <a:schemeClr val="tx1"/>
                    </a:solidFill>
                  </a:ln>
                  <a:noFill/>
                </a:rPr>
                <a:t>anglický jazyk</a:t>
              </a:r>
              <a:endParaRPr lang="cs-CZ" sz="3600" b="1" dirty="0">
                <a:ln>
                  <a:solidFill>
                    <a:schemeClr val="tx1"/>
                  </a:solidFill>
                </a:ln>
                <a:noFill/>
              </a:endParaRPr>
            </a:p>
          </p:txBody>
        </p:sp>
        <p:pic>
          <p:nvPicPr>
            <p:cNvPr id="8" name="anglický jazyk.MP3">
              <a:hlinkClick r:id="" action="ppaction://media"/>
            </p:cNvPr>
            <p:cNvPicPr>
              <a:picLocks noRot="1" noChangeAspect="1"/>
            </p:cNvPicPr>
            <p:nvPr>
              <a:audioFile r:link="rId4"/>
            </p:nvPr>
          </p:nvPicPr>
          <p:blipFill>
            <a:blip r:embed="rId9" cstate="print"/>
            <a:stretch>
              <a:fillRect/>
            </a:stretch>
          </p:blipFill>
          <p:spPr>
            <a:xfrm>
              <a:off x="3563888" y="4221088"/>
              <a:ext cx="576064" cy="576064"/>
            </a:xfrm>
            <a:prstGeom prst="rect">
              <a:avLst/>
            </a:prstGeom>
          </p:spPr>
        </p:pic>
      </p:grpSp>
      <p:pic>
        <p:nvPicPr>
          <p:cNvPr id="13" name="ano český jazyk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0" cstate="print"/>
          <a:stretch>
            <a:fillRect/>
          </a:stretch>
        </p:blipFill>
        <p:spPr>
          <a:xfrm>
            <a:off x="5364088" y="2564904"/>
            <a:ext cx="792088" cy="792088"/>
          </a:xfrm>
          <a:prstGeom prst="rect">
            <a:avLst/>
          </a:prstGeom>
        </p:spPr>
      </p:pic>
      <p:pic>
        <p:nvPicPr>
          <p:cNvPr id="14" name="ne slovenský jazyk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11" cstate="print"/>
          <a:stretch>
            <a:fillRect/>
          </a:stretch>
        </p:blipFill>
        <p:spPr>
          <a:xfrm>
            <a:off x="5364088" y="4077072"/>
            <a:ext cx="864096" cy="864096"/>
          </a:xfrm>
          <a:prstGeom prst="rect">
            <a:avLst/>
          </a:prstGeom>
        </p:spPr>
      </p:pic>
      <p:pic>
        <p:nvPicPr>
          <p:cNvPr id="15" name="ne anglický jazyk.MP3">
            <a:hlinkClick r:id="" action="ppaction://media"/>
          </p:cNvPr>
          <p:cNvPicPr>
            <a:picLocks noRot="1" noChangeAspect="1"/>
          </p:cNvPicPr>
          <p:nvPr>
            <a:audioFile r:link="rId3"/>
          </p:nvPr>
        </p:nvPicPr>
        <p:blipFill>
          <a:blip r:embed="rId8" cstate="print"/>
          <a:stretch>
            <a:fillRect/>
          </a:stretch>
        </p:blipFill>
        <p:spPr>
          <a:xfrm>
            <a:off x="5292080" y="5373216"/>
            <a:ext cx="864096" cy="8640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92724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>
                <p:cTn id="4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>
                <p:cTn id="4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634051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Č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E</a:t>
            </a:r>
            <a:r>
              <a:rPr lang="cs-CZ" sz="8000" b="1" dirty="0" smtClean="0">
                <a:solidFill>
                  <a:schemeClr val="tx2"/>
                </a:solidFill>
              </a:rPr>
              <a:t>S</a:t>
            </a:r>
            <a:r>
              <a:rPr lang="cs-CZ" sz="8000" b="1" dirty="0" smtClean="0">
                <a:solidFill>
                  <a:srgbClr val="FF0000"/>
                </a:solidFill>
              </a:rPr>
              <a:t>K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Ý</a:t>
            </a:r>
            <a:r>
              <a:rPr lang="cs-CZ" sz="8000" b="1" dirty="0" smtClean="0"/>
              <a:t> </a:t>
            </a:r>
            <a:r>
              <a:rPr lang="cs-CZ" sz="8000" b="1" dirty="0" smtClean="0">
                <a:solidFill>
                  <a:schemeClr val="tx2"/>
                </a:solidFill>
              </a:rPr>
              <a:t>S</a:t>
            </a:r>
            <a:r>
              <a:rPr lang="cs-CZ" sz="8000" b="1" dirty="0" smtClean="0">
                <a:solidFill>
                  <a:srgbClr val="FF0000"/>
                </a:solidFill>
              </a:rPr>
              <a:t>T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Á</a:t>
            </a:r>
            <a:r>
              <a:rPr lang="cs-CZ" sz="8000" b="1" dirty="0" smtClean="0">
                <a:solidFill>
                  <a:schemeClr val="tx2"/>
                </a:solidFill>
              </a:rPr>
              <a:t>T</a:t>
            </a:r>
            <a:r>
              <a:rPr lang="cs-CZ" sz="8000" b="1" dirty="0" smtClean="0"/>
              <a:t> </a:t>
            </a:r>
            <a:r>
              <a:rPr lang="cs-CZ" sz="8000" b="1" dirty="0" smtClean="0">
                <a:solidFill>
                  <a:srgbClr val="FF0000"/>
                </a:solidFill>
              </a:rPr>
              <a:t>J</a:t>
            </a:r>
            <a:r>
              <a:rPr lang="cs-CZ" sz="8000" b="1" dirty="0" smtClean="0">
                <a:ln>
                  <a:solidFill>
                    <a:schemeClr val="tx1"/>
                  </a:solidFill>
                </a:ln>
                <a:noFill/>
              </a:rPr>
              <a:t>E</a:t>
            </a:r>
            <a:r>
              <a:rPr lang="cs-CZ" sz="8000" b="1" dirty="0" smtClean="0">
                <a:solidFill>
                  <a:schemeClr val="tx2"/>
                </a:solidFill>
              </a:rPr>
              <a:t>:</a:t>
            </a:r>
            <a:endParaRPr lang="cs-CZ" sz="8000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00111"/>
            <a:ext cx="58793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4000" b="1" dirty="0" smtClean="0">
                <a:solidFill>
                  <a:srgbClr val="FF0000"/>
                </a:solidFill>
              </a:rPr>
              <a:t>království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v čele s králem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140968"/>
            <a:ext cx="6720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sz="4000" b="1" dirty="0">
                <a:solidFill>
                  <a:schemeClr val="tx2"/>
                </a:solidFill>
              </a:rPr>
              <a:t>r</a:t>
            </a:r>
            <a:r>
              <a:rPr lang="cs-CZ" sz="4000" b="1" dirty="0" smtClean="0">
                <a:solidFill>
                  <a:schemeClr val="tx2"/>
                </a:solidFill>
              </a:rPr>
              <a:t>epublika v čele s premiérem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437112"/>
            <a:ext cx="75020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Font typeface="+mj-lt"/>
              <a:buAutoNum type="arabicPeriod" startAt="3"/>
            </a:pPr>
            <a:r>
              <a:rPr lang="cs-CZ" sz="4000" b="1" dirty="0">
                <a:ln>
                  <a:solidFill>
                    <a:schemeClr val="tx1"/>
                  </a:solidFill>
                </a:ln>
                <a:noFill/>
              </a:rPr>
              <a:t>r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noFill/>
              </a:rPr>
              <a:t>epublika v čele s prezidentem</a:t>
            </a:r>
            <a:endParaRPr lang="cs-CZ" sz="4000" b="1" dirty="0">
              <a:ln>
                <a:solidFill>
                  <a:schemeClr val="tx1"/>
                </a:solidFill>
              </a:ln>
              <a:noFill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06151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678855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1600" dirty="0" smtClean="0"/>
              <a:t>[cit. 201</a:t>
            </a:r>
            <a:r>
              <a:rPr lang="cs-CZ" sz="1600" dirty="0" smtClean="0"/>
              <a:t>2</a:t>
            </a:r>
            <a:r>
              <a:rPr lang="en-US" sz="1600" dirty="0" smtClean="0"/>
              <a:t>-1</a:t>
            </a:r>
            <a:r>
              <a:rPr lang="cs-CZ" sz="1600" dirty="0" smtClean="0"/>
              <a:t>1</a:t>
            </a:r>
            <a:r>
              <a:rPr lang="en-US" sz="1600" dirty="0" smtClean="0"/>
              <a:t>-</a:t>
            </a:r>
            <a:r>
              <a:rPr lang="cs-CZ" sz="1600" dirty="0" smtClean="0"/>
              <a:t>22</a:t>
            </a:r>
            <a:r>
              <a:rPr lang="en-US" sz="1600" dirty="0" smtClean="0"/>
              <a:t>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pPr marL="342900" indent="-342900"/>
            <a:r>
              <a:rPr lang="cs-CZ" sz="1600" dirty="0" smtClean="0">
                <a:hlinkClick r:id="rId2"/>
              </a:rPr>
              <a:t>http://wiki.rvp.cz/@api/deki/files/18563/=Obrysov%25c3%2583%25c2%25a1_mapa_%25c3%2584%25c2%258cR.jpg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0" y="1558727"/>
            <a:ext cx="849694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sz="1600" dirty="0" smtClean="0"/>
              <a:t>Praha.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2001-, 12. 6. 2011, 14:59 [cit. 2012-11-22]. Dostupné z: http://upload.wikimedia.org/wikipedia/commons/thumb/e/e5/Praag_012.jpg/800px-Praag_012.jpg </a:t>
            </a:r>
            <a:endParaRPr lang="cs-CZ" sz="1600" dirty="0"/>
          </a:p>
        </p:txBody>
      </p:sp>
      <p:sp>
        <p:nvSpPr>
          <p:cNvPr id="14" name="Obdélník 13"/>
          <p:cNvSpPr/>
          <p:nvPr/>
        </p:nvSpPr>
        <p:spPr>
          <a:xfrm>
            <a:off x="0" y="2684820"/>
            <a:ext cx="871296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sz="1600" dirty="0" smtClean="0"/>
              <a:t>Václav Klaus.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2001-, 8. 5. 2007, 13:25 Náhled verze z 8. 5. 2007, 13:25 [cit. 2012-11-22]. Dostupné z: http://upload.wikimedia.org/wikipedia/commons/thumb/a/a7/Vaclav_Klaus_headshot.jpg/405px-Vaclav_Klaus_headshot.jpg</a:t>
            </a:r>
            <a:endParaRPr lang="cs-CZ" sz="1600" dirty="0"/>
          </a:p>
        </p:txBody>
      </p:sp>
      <p:sp>
        <p:nvSpPr>
          <p:cNvPr id="15" name="Obdélník 14"/>
          <p:cNvSpPr/>
          <p:nvPr/>
        </p:nvSpPr>
        <p:spPr>
          <a:xfrm>
            <a:off x="0" y="3810913"/>
            <a:ext cx="84249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cs-CZ" sz="1600" dirty="0" smtClean="0"/>
              <a:t>Sídlo vlády.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2001-, 28. 10. 2008, 22:00 [cit. 2012-11-22]. Dostupné z: http://upload.wikimedia.org/wikipedia/commons/thumb/6/6d/Garden_of_Straka_Academy%2C_Prague_Mal%C3%A1_Strana.jpg/787px-Garden_of_Straka_Academy%2C_Prague_Mal%C3%A1_Strana.jpg </a:t>
            </a:r>
            <a:endParaRPr lang="cs-CZ" sz="1600" dirty="0"/>
          </a:p>
        </p:txBody>
      </p:sp>
      <p:sp>
        <p:nvSpPr>
          <p:cNvPr id="16" name="Obdélník 15"/>
          <p:cNvSpPr/>
          <p:nvPr/>
        </p:nvSpPr>
        <p:spPr>
          <a:xfrm>
            <a:off x="0" y="5183227"/>
            <a:ext cx="85689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cs-CZ" sz="1600" dirty="0" smtClean="0"/>
              <a:t>Znak České republiky.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2001-, 6. 6. 2012, 00:25 [cit. 2012-11-22]. Dostupné z: http://upload.wikimedia.org/wikipedia/commons/thumb/e/ed/Coat_of_arms_of_the_Czech_Republic.svg/500px-Coat_of_arms_of_the_Czech_Republic.svg.png 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260648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  www.</a:t>
            </a:r>
            <a:r>
              <a:rPr lang="cs-CZ" dirty="0" err="1" smtClean="0">
                <a:hlinkClick r:id="rId3"/>
              </a:rPr>
              <a:t>microsoft.office.com</a:t>
            </a: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0" y="6309320"/>
            <a:ext cx="2469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dirty="0" smtClean="0"/>
              <a:t> Ostatní: tvorba autora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348</Words>
  <Application>Microsoft Office PowerPoint</Application>
  <PresentationFormat>Předvádění na obrazovce (4:3)</PresentationFormat>
  <Paragraphs>43</Paragraphs>
  <Slides>8</Slides>
  <Notes>1</Notes>
  <HiddenSlides>3</HiddenSlides>
  <MMClips>7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 První</dc:creator>
  <cp:lastModifiedBy>Tomáš</cp:lastModifiedBy>
  <cp:revision>30</cp:revision>
  <dcterms:created xsi:type="dcterms:W3CDTF">2012-10-16T12:22:36Z</dcterms:created>
  <dcterms:modified xsi:type="dcterms:W3CDTF">2012-11-28T21:16:31Z</dcterms:modified>
</cp:coreProperties>
</file>