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60" r:id="rId4"/>
    <p:sldId id="256" r:id="rId5"/>
    <p:sldId id="257" r:id="rId6"/>
    <p:sldId id="258" r:id="rId7"/>
    <p:sldId id="259" r:id="rId8"/>
    <p:sldId id="265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VY_32_INOVACE_145_NÁŠ </a:t>
          </a:r>
          <a:r>
            <a:rPr lang="cs-CZ" sz="2000" baseline="0" dirty="0" smtClean="0"/>
            <a:t>SVĚT_ŠKOLNÍ ŘÁD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Školní řád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9727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04FF7F-0530-4126-A8F5-5F1A9A99F33D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767B89-F794-4AA4-9B4E-5A5A5DAE94AF}" type="presOf" srcId="{D1B46980-6531-4606-95E6-44980827E919}" destId="{2BE915AB-18AA-4053-B92C-3BFC9ED204BB}" srcOrd="1" destOrd="0" presId="urn:microsoft.com/office/officeart/2005/8/layout/target3"/>
    <dgm:cxn modelId="{D4AE8BFB-496C-427C-8B0F-1E47F7139AB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2859B1-A785-4753-B31E-883D2D779D5B}" type="presOf" srcId="{D8197B8C-B260-4A16-BDF4-0947B075E274}" destId="{5A5FFA88-C948-4069-8E93-59FA12366E83}" srcOrd="1" destOrd="0" presId="urn:microsoft.com/office/officeart/2005/8/layout/target3"/>
    <dgm:cxn modelId="{ED813321-2B1D-496D-B451-668EC491881B}" type="presOf" srcId="{757F3AB3-0718-4624-B441-E567A8F0AB56}" destId="{333A1088-737F-45CB-B68E-254E46348037}" srcOrd="0" destOrd="0" presId="urn:microsoft.com/office/officeart/2005/8/layout/target3"/>
    <dgm:cxn modelId="{923C52A7-E5A2-4716-9258-363DBD867D53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F6331A-AC56-4DDD-A627-F24FD9687B85}" type="presOf" srcId="{4C35D32F-0EAB-4CD7-82EE-45574DC2A586}" destId="{890E4F0B-2866-4A3F-A3C7-2A14B1797930}" srcOrd="1" destOrd="0" presId="urn:microsoft.com/office/officeart/2005/8/layout/target3"/>
    <dgm:cxn modelId="{00608F74-E892-4DC1-8126-29E26CA20F5E}" type="presOf" srcId="{B651F6E3-6281-48DB-9319-2AEAFDAE7572}" destId="{6BB5E863-4638-4E1D-BFDE-399D028AC4ED}" srcOrd="1" destOrd="0" presId="urn:microsoft.com/office/officeart/2005/8/layout/target3"/>
    <dgm:cxn modelId="{6D48D6BD-D450-4CCC-B3EC-4E57C7464416}" type="presOf" srcId="{4C35D32F-0EAB-4CD7-82EE-45574DC2A586}" destId="{8BEBB6EC-1DAA-4CAC-8A25-BC0FCBD5DBD5}" srcOrd="0" destOrd="0" presId="urn:microsoft.com/office/officeart/2005/8/layout/target3"/>
    <dgm:cxn modelId="{D051F728-A880-429A-9D96-121B4A181FDF}" type="presOf" srcId="{D1D4F407-5343-4D3F-B5B9-D407B03CAEB4}" destId="{D005CE8C-CC26-4C3E-AC11-E15060ECD759}" srcOrd="0" destOrd="0" presId="urn:microsoft.com/office/officeart/2005/8/layout/target3"/>
    <dgm:cxn modelId="{1D7B939C-2CCE-415E-8366-C4E166E5A69C}" type="presOf" srcId="{B651F6E3-6281-48DB-9319-2AEAFDAE7572}" destId="{619D679B-A015-4ECF-8348-D1034C574F40}" srcOrd="0" destOrd="0" presId="urn:microsoft.com/office/officeart/2005/8/layout/target3"/>
    <dgm:cxn modelId="{C58A962D-55B8-45E0-9078-CF395437F800}" type="presParOf" srcId="{333A1088-737F-45CB-B68E-254E46348037}" destId="{F5ABB229-8D3B-4694-996A-96F23CF14429}" srcOrd="0" destOrd="0" presId="urn:microsoft.com/office/officeart/2005/8/layout/target3"/>
    <dgm:cxn modelId="{1B42CD84-D942-48F6-9382-3F56B49F48D0}" type="presParOf" srcId="{333A1088-737F-45CB-B68E-254E46348037}" destId="{F41139FD-01EE-4571-8B17-4FB00FC51163}" srcOrd="1" destOrd="0" presId="urn:microsoft.com/office/officeart/2005/8/layout/target3"/>
    <dgm:cxn modelId="{192C2B58-1669-4D27-BB30-11A0FF00EBB6}" type="presParOf" srcId="{333A1088-737F-45CB-B68E-254E46348037}" destId="{D005CE8C-CC26-4C3E-AC11-E15060ECD759}" srcOrd="2" destOrd="0" presId="urn:microsoft.com/office/officeart/2005/8/layout/target3"/>
    <dgm:cxn modelId="{8A864999-73A7-4041-B82D-E72BDE66D2F8}" type="presParOf" srcId="{333A1088-737F-45CB-B68E-254E46348037}" destId="{2C702D82-9B77-49B7-9568-BB8EB47C3372}" srcOrd="3" destOrd="0" presId="urn:microsoft.com/office/officeart/2005/8/layout/target3"/>
    <dgm:cxn modelId="{0D685449-06EA-49EB-A974-7891F246017E}" type="presParOf" srcId="{333A1088-737F-45CB-B68E-254E46348037}" destId="{A52A0455-90FF-4808-ABD0-F02540D31D5A}" srcOrd="4" destOrd="0" presId="urn:microsoft.com/office/officeart/2005/8/layout/target3"/>
    <dgm:cxn modelId="{E76CDB80-2626-46C3-8FD0-F9C35D512090}" type="presParOf" srcId="{333A1088-737F-45CB-B68E-254E46348037}" destId="{6140AFEC-043D-4C43-A2F9-D0F5331DF3A3}" srcOrd="5" destOrd="0" presId="urn:microsoft.com/office/officeart/2005/8/layout/target3"/>
    <dgm:cxn modelId="{8FB94AD8-FC3C-41B6-AD1E-D6777CFEBC54}" type="presParOf" srcId="{333A1088-737F-45CB-B68E-254E46348037}" destId="{9358AC05-5D7D-4327-9F80-1AD486AEA664}" srcOrd="6" destOrd="0" presId="urn:microsoft.com/office/officeart/2005/8/layout/target3"/>
    <dgm:cxn modelId="{C368751A-46B8-420D-9949-B79530DE681E}" type="presParOf" srcId="{333A1088-737F-45CB-B68E-254E46348037}" destId="{313FC574-E1CD-4FB4-B054-0B805CE0447D}" srcOrd="7" destOrd="0" presId="urn:microsoft.com/office/officeart/2005/8/layout/target3"/>
    <dgm:cxn modelId="{6C309AF0-D85B-43DD-9B68-D40DF0FDD7D1}" type="presParOf" srcId="{333A1088-737F-45CB-B68E-254E46348037}" destId="{619D679B-A015-4ECF-8348-D1034C574F40}" srcOrd="8" destOrd="0" presId="urn:microsoft.com/office/officeart/2005/8/layout/target3"/>
    <dgm:cxn modelId="{EE57D3E7-2228-4FFA-BB1A-5532E3633928}" type="presParOf" srcId="{333A1088-737F-45CB-B68E-254E46348037}" destId="{322283A8-4A27-4CDA-BAE3-F381106A9174}" srcOrd="9" destOrd="0" presId="urn:microsoft.com/office/officeart/2005/8/layout/target3"/>
    <dgm:cxn modelId="{EC5AE3FC-A352-4D20-B9AD-20B75ACFDACD}" type="presParOf" srcId="{333A1088-737F-45CB-B68E-254E46348037}" destId="{FFC9F71D-1B4F-4AD9-A4A6-86ADEFC8AF5C}" srcOrd="10" destOrd="0" presId="urn:microsoft.com/office/officeart/2005/8/layout/target3"/>
    <dgm:cxn modelId="{32308F45-731E-4096-8085-00B4A9E20485}" type="presParOf" srcId="{333A1088-737F-45CB-B68E-254E46348037}" destId="{25B08C86-7E15-44DC-BE7F-FFB55DD49D12}" srcOrd="11" destOrd="0" presId="urn:microsoft.com/office/officeart/2005/8/layout/target3"/>
    <dgm:cxn modelId="{FEEF883C-3702-4854-BF77-C04BFF8DACA3}" type="presParOf" srcId="{333A1088-737F-45CB-B68E-254E46348037}" destId="{76644BE8-9D7C-4C09-B250-3D10AF48CBB7}" srcOrd="12" destOrd="0" presId="urn:microsoft.com/office/officeart/2005/8/layout/target3"/>
    <dgm:cxn modelId="{170B51ED-2AC8-4C8D-B01E-A7E9C77A19EA}" type="presParOf" srcId="{333A1088-737F-45CB-B68E-254E46348037}" destId="{EE85B701-7295-41C0-BA7A-34D3756A2AE6}" srcOrd="13" destOrd="0" presId="urn:microsoft.com/office/officeart/2005/8/layout/target3"/>
    <dgm:cxn modelId="{74D6E80E-FB81-4127-A310-B7E8207BBBE7}" type="presParOf" srcId="{333A1088-737F-45CB-B68E-254E46348037}" destId="{8BEBB6EC-1DAA-4CAC-8A25-BC0FCBD5DBD5}" srcOrd="14" destOrd="0" presId="urn:microsoft.com/office/officeart/2005/8/layout/target3"/>
    <dgm:cxn modelId="{3BB388E2-1235-452C-8030-DCBE818CFE42}" type="presParOf" srcId="{333A1088-737F-45CB-B68E-254E46348037}" destId="{AED2198E-93D5-4001-81B4-73124B309672}" srcOrd="15" destOrd="0" presId="urn:microsoft.com/office/officeart/2005/8/layout/target3"/>
    <dgm:cxn modelId="{21050EA3-9222-488C-B07B-993D8E6B9C2E}" type="presParOf" srcId="{333A1088-737F-45CB-B68E-254E46348037}" destId="{2BE915AB-18AA-4053-B92C-3BFC9ED204BB}" srcOrd="16" destOrd="0" presId="urn:microsoft.com/office/officeart/2005/8/layout/target3"/>
    <dgm:cxn modelId="{F3D413F6-12E7-4D73-AD2B-2CDA16DDDA40}" type="presParOf" srcId="{333A1088-737F-45CB-B68E-254E46348037}" destId="{6BB5E863-4638-4E1D-BFDE-399D028AC4ED}" srcOrd="17" destOrd="0" presId="urn:microsoft.com/office/officeart/2005/8/layout/target3"/>
    <dgm:cxn modelId="{CC2ACFA3-2DE5-4FBB-98D5-CAFE29445263}" type="presParOf" srcId="{333A1088-737F-45CB-B68E-254E46348037}" destId="{5A5FFA88-C948-4069-8E93-59FA12366E83}" srcOrd="18" destOrd="0" presId="urn:microsoft.com/office/officeart/2005/8/layout/target3"/>
    <dgm:cxn modelId="{25B2DAA2-969F-4A1A-9E32-A4ACC928C1E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72408" cy="367240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821181" y="0"/>
          <a:ext cx="6156684" cy="3672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821181" y="0"/>
        <a:ext cx="6156684" cy="587585"/>
      </dsp:txXfrm>
    </dsp:sp>
    <dsp:sp modelId="{A52A0455-90FF-4808-ABD0-F02540D31D5A}">
      <dsp:nvSpPr>
        <dsp:cNvPr id="0" name=""/>
        <dsp:cNvSpPr/>
      </dsp:nvSpPr>
      <dsp:spPr>
        <a:xfrm>
          <a:off x="385602" y="587585"/>
          <a:ext cx="2901202" cy="290120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36204" y="587585"/>
          <a:ext cx="6156684" cy="29012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836204" y="587585"/>
        <a:ext cx="6156684" cy="587585"/>
      </dsp:txXfrm>
    </dsp:sp>
    <dsp:sp modelId="{313FC574-E1CD-4FB4-B054-0B805CE0447D}">
      <dsp:nvSpPr>
        <dsp:cNvPr id="0" name=""/>
        <dsp:cNvSpPr/>
      </dsp:nvSpPr>
      <dsp:spPr>
        <a:xfrm>
          <a:off x="771205" y="1175170"/>
          <a:ext cx="2129996" cy="212999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36204" y="1204213"/>
          <a:ext cx="6156684" cy="20719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VY_32_INOVACE_145_NÁŠ </a:t>
          </a:r>
          <a:r>
            <a:rPr lang="cs-CZ" sz="2000" kern="1200" baseline="0" dirty="0" smtClean="0"/>
            <a:t>SVĚT_ŠKOLNÍ ŘÁD</a:t>
          </a:r>
          <a:endParaRPr lang="cs-CZ" sz="2000" kern="1200" dirty="0"/>
        </a:p>
      </dsp:txBody>
      <dsp:txXfrm>
        <a:off x="1836204" y="1204213"/>
        <a:ext cx="6156684" cy="571561"/>
      </dsp:txXfrm>
    </dsp:sp>
    <dsp:sp modelId="{FFC9F71D-1B4F-4AD9-A4A6-86ADEFC8AF5C}">
      <dsp:nvSpPr>
        <dsp:cNvPr id="0" name=""/>
        <dsp:cNvSpPr/>
      </dsp:nvSpPr>
      <dsp:spPr>
        <a:xfrm>
          <a:off x="1156808" y="1762755"/>
          <a:ext cx="1358790" cy="135879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36204" y="1762755"/>
          <a:ext cx="6156684" cy="13587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Školní řád</a:t>
          </a:r>
          <a:endParaRPr lang="cs-CZ" sz="2000" kern="1200" dirty="0"/>
        </a:p>
      </dsp:txBody>
      <dsp:txXfrm>
        <a:off x="1836204" y="1762755"/>
        <a:ext cx="6156684" cy="587585"/>
      </dsp:txXfrm>
    </dsp:sp>
    <dsp:sp modelId="{EE85B701-7295-41C0-BA7A-34D3756A2AE6}">
      <dsp:nvSpPr>
        <dsp:cNvPr id="0" name=""/>
        <dsp:cNvSpPr/>
      </dsp:nvSpPr>
      <dsp:spPr>
        <a:xfrm>
          <a:off x="1542411" y="2350341"/>
          <a:ext cx="587585" cy="587585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40000"/>
              </a:schemeClr>
              <a:schemeClr val="accent1">
                <a:hueOff val="0"/>
                <a:satOff val="0"/>
                <a:lumOff val="0"/>
                <a:alphaOff val="0"/>
                <a:tint val="42000"/>
              </a:schemeClr>
            </a:duotone>
          </a:blip>
          <a:tile tx="0" ty="0" sx="40000" sy="40000" flip="none" algn="tl"/>
        </a:blipFill>
        <a:ln>
          <a:noFill/>
        </a:ln>
        <a:effectLst>
          <a:outerShdw blurRad="95000" algn="tl" rotWithShape="0">
            <a:srgbClr val="000000">
              <a:alpha val="50000"/>
            </a:srgbClr>
          </a:outerShdw>
        </a:effectLst>
        <a:scene3d>
          <a:camera prst="orthographicFront"/>
          <a:lightRig rig="soft" dir="t">
            <a:rot lat="0" lon="0" rev="18000000"/>
          </a:lightRig>
        </a:scene3d>
        <a:sp3d prstMaterial="dkEdge">
          <a:bevelT w="73660" h="4445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36204" y="2350341"/>
          <a:ext cx="6156684" cy="5875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836204" y="2350341"/>
        <a:ext cx="6156684" cy="5875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210847-D427-4E82-B399-129E678B8015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16D4B1-2144-42D0-8BEA-524FFBD97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5815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této stránce je možné vložit to, co by žáci rádi změnili ve školním řádu.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6D4B1-2144-42D0-8BEA-524FFBD9739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</a:t>
            </a:r>
            <a:r>
              <a:rPr lang="cs-CZ" baseline="0" dirty="0" smtClean="0"/>
              <a:t> toho co vytvořili žáci při předvádění prezentaci.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16D4B1-2144-42D0-8BEA-524FFBD9739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46B7E78-7FCE-4B7E-963E-20704733A96E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C827492-7758-4573-964A-1FB6E4D875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89948790"/>
              </p:ext>
            </p:extLst>
          </p:nvPr>
        </p:nvGraphicFramePr>
        <p:xfrm>
          <a:off x="467544" y="764704"/>
          <a:ext cx="7992888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výkladu, jako podpora k tištěným materiálům. </a:t>
            </a:r>
          </a:p>
          <a:p>
            <a:r>
              <a:rPr lang="cs-CZ" dirty="0" smtClean="0"/>
              <a:t>Shrnuje a v maximální míře zobecňuje obsah školního řádu.</a:t>
            </a:r>
          </a:p>
          <a:p>
            <a:r>
              <a:rPr lang="cs-CZ" dirty="0" smtClean="0"/>
              <a:t>Nabízí podporu k diskusi o školním řádu.</a:t>
            </a:r>
          </a:p>
          <a:p>
            <a:r>
              <a:rPr lang="cs-CZ" dirty="0" smtClean="0"/>
              <a:t>Klíčová slova: právo, povinnost</a:t>
            </a:r>
            <a:r>
              <a:rPr lang="cs-CZ" dirty="0" smtClean="0"/>
              <a:t>.</a:t>
            </a:r>
          </a:p>
          <a:p>
            <a:r>
              <a:rPr lang="cs-CZ" smtClean="0"/>
              <a:t>Vytvořeno 3.9.2012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/>
              <a:t>ŠKOLNÍ ŘÁD</a:t>
            </a:r>
            <a:endParaRPr lang="cs-CZ" sz="54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ŠKOLNÍ ŘÁD DODRŽUJÍ: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916832"/>
            <a:ext cx="20933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5400" dirty="0" smtClean="0"/>
              <a:t>  žáci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212976"/>
            <a:ext cx="49049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914400" indent="-914400">
              <a:buFont typeface="+mj-lt"/>
              <a:buAutoNum type="arabicPeriod" startAt="2"/>
            </a:pPr>
            <a:r>
              <a:rPr lang="cs-CZ" sz="5400" dirty="0"/>
              <a:t>u</a:t>
            </a:r>
            <a:r>
              <a:rPr lang="cs-CZ" sz="5400" dirty="0" smtClean="0"/>
              <a:t>čitelé a žáci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725144"/>
            <a:ext cx="70171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914400" indent="-914400">
              <a:buFont typeface="+mj-lt"/>
              <a:buAutoNum type="arabicPeriod" startAt="3"/>
            </a:pPr>
            <a:r>
              <a:rPr lang="cs-CZ" sz="5400" dirty="0"/>
              <a:t>u</a:t>
            </a:r>
            <a:r>
              <a:rPr lang="cs-CZ" sz="5400" dirty="0" smtClean="0"/>
              <a:t>čitelé, žáci i rodiče</a:t>
            </a:r>
            <a:endParaRPr lang="cs-CZ" sz="5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POVINNOSTÍ ŽÁKA JE: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556792"/>
            <a:ext cx="751705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914400" indent="-914400">
              <a:buFont typeface="+mj-lt"/>
              <a:buAutoNum type="arabicPeriod"/>
            </a:pPr>
            <a:r>
              <a:rPr lang="cs-CZ" sz="4400" dirty="0"/>
              <a:t>b</a:t>
            </a:r>
            <a:r>
              <a:rPr lang="cs-CZ" sz="4400" dirty="0" smtClean="0"/>
              <a:t>ýt ve škole 10 </a:t>
            </a:r>
            <a:r>
              <a:rPr lang="cs-CZ" sz="4400" dirty="0"/>
              <a:t>m</a:t>
            </a:r>
            <a:r>
              <a:rPr lang="cs-CZ" sz="4400" dirty="0" smtClean="0"/>
              <a:t>inut před </a:t>
            </a:r>
          </a:p>
          <a:p>
            <a:pPr marL="914400" indent="-914400"/>
            <a:r>
              <a:rPr lang="cs-CZ" sz="4400" dirty="0" smtClean="0"/>
              <a:t>začátkem vyučování 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284984"/>
            <a:ext cx="38951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914400" indent="-914400">
              <a:buFont typeface="+mj-lt"/>
              <a:buAutoNum type="arabicPeriod" startAt="2"/>
            </a:pPr>
            <a:r>
              <a:rPr lang="cs-CZ" sz="4400" dirty="0"/>
              <a:t>b</a:t>
            </a:r>
            <a:r>
              <a:rPr lang="cs-CZ" sz="4400" dirty="0" smtClean="0"/>
              <a:t>ýt ve škole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581128"/>
            <a:ext cx="759881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914400" indent="-914400">
              <a:buFont typeface="+mj-lt"/>
              <a:buAutoNum type="arabicPeriod" startAt="3"/>
            </a:pPr>
            <a:r>
              <a:rPr lang="cs-CZ" sz="4400" dirty="0"/>
              <a:t>b</a:t>
            </a:r>
            <a:r>
              <a:rPr lang="cs-CZ" sz="4400" dirty="0" smtClean="0"/>
              <a:t>ýt ve škole 30 minut před </a:t>
            </a:r>
          </a:p>
          <a:p>
            <a:pPr marL="914400" indent="-914400"/>
            <a:r>
              <a:rPr lang="cs-CZ" sz="4400" dirty="0" smtClean="0"/>
              <a:t>vyučováním </a:t>
            </a:r>
            <a:endParaRPr lang="cs-CZ" sz="4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7" grpId="1"/>
      <p:bldP spid="8" grpId="0"/>
      <p:bldP spid="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ŽÁK MÁ PRÁVO NA: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4005064"/>
            <a:ext cx="7827912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sz="4400" dirty="0" smtClean="0"/>
              <a:t> vzdělání, informace, </a:t>
            </a:r>
          </a:p>
          <a:p>
            <a:pPr marL="514350" indent="-514350"/>
            <a:r>
              <a:rPr lang="cs-CZ" sz="4400" dirty="0" smtClean="0"/>
              <a:t>poradenskou pomoc, vyjádření </a:t>
            </a:r>
          </a:p>
          <a:p>
            <a:pPr marL="514350" indent="-514350"/>
            <a:r>
              <a:rPr lang="cs-CZ" sz="4400" dirty="0" smtClean="0"/>
              <a:t>vlastního názoru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068960"/>
            <a:ext cx="16337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4400" dirty="0" smtClean="0"/>
              <a:t>  nic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916832"/>
            <a:ext cx="52284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400" dirty="0" smtClean="0"/>
              <a:t> vzdělání a svačinu</a:t>
            </a:r>
            <a:endParaRPr lang="cs-CZ" sz="4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CO JE PRO MĚ DŮLEŽITÉ: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20888"/>
            <a:ext cx="638251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Ostatní se k tobě budou </a:t>
            </a:r>
          </a:p>
          <a:p>
            <a:r>
              <a:rPr lang="cs-CZ" sz="4400" dirty="0" smtClean="0"/>
              <a:t>Chovat tak, jako ty k nim.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3789040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Dodržovat právo na osobní svobodu.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CO JE PRO VÁS DŮLEŽITÉ: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6481" y="5301208"/>
            <a:ext cx="934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 startAt="6"/>
            </a:pP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CO JE PRO VÁS DŮLEŽITÉ: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527345"/>
            <a:ext cx="63044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3600" dirty="0"/>
              <a:t>z</a:t>
            </a:r>
            <a:r>
              <a:rPr lang="cs-CZ" sz="3600" dirty="0" smtClean="0"/>
              <a:t>ačátek vyučování od 9hodin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191723"/>
            <a:ext cx="65823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sz="3600" dirty="0"/>
              <a:t>p</a:t>
            </a:r>
            <a:r>
              <a:rPr lang="cs-CZ" sz="3600" dirty="0" smtClean="0"/>
              <a:t>oužívání mobilních telefonů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996952"/>
            <a:ext cx="69227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 startAt="3"/>
            </a:pPr>
            <a:r>
              <a:rPr lang="cs-CZ" sz="3600" dirty="0"/>
              <a:t>s</a:t>
            </a:r>
            <a:r>
              <a:rPr lang="cs-CZ" sz="3600" dirty="0" smtClean="0"/>
              <a:t>ignál začátku a konce hodiny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0428" y="3718772"/>
            <a:ext cx="6792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cs-CZ" sz="3600" dirty="0"/>
              <a:t>n</a:t>
            </a:r>
            <a:r>
              <a:rPr lang="cs-CZ" sz="3600" dirty="0" smtClean="0"/>
              <a:t>eomezený přístup k počítači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6481" y="4480982"/>
            <a:ext cx="6547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 startAt="5"/>
            </a:pPr>
            <a:r>
              <a:rPr lang="cs-CZ" sz="3600" dirty="0"/>
              <a:t>z</a:t>
            </a:r>
            <a:r>
              <a:rPr lang="cs-CZ" sz="3600" dirty="0" smtClean="0"/>
              <a:t>ačátek vyučování v 10hodin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6481" y="5301208"/>
            <a:ext cx="9348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Font typeface="+mj-lt"/>
              <a:buAutoNum type="arabicPeriod" startAt="6"/>
            </a:pP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JAK  OVLIVNÍTE, CO SE DĚJE VE ŠKOLE?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348880"/>
            <a:ext cx="802085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Je vám 18 let? Volte své zástupce </a:t>
            </a:r>
          </a:p>
          <a:p>
            <a:r>
              <a:rPr lang="cs-CZ" sz="4400" dirty="0" smtClean="0"/>
              <a:t>do školní rady.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221088"/>
            <a:ext cx="830374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Ještě vám nebylo 18 let? Ve školní </a:t>
            </a:r>
          </a:p>
          <a:p>
            <a:r>
              <a:rPr lang="cs-CZ" sz="4400" dirty="0"/>
              <a:t>r</a:t>
            </a:r>
            <a:r>
              <a:rPr lang="cs-CZ" sz="4400" dirty="0" smtClean="0"/>
              <a:t>adě mohou být i vaši rodiče.</a:t>
            </a:r>
            <a:endParaRPr lang="cs-CZ" sz="4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117</TotalTime>
  <Words>265</Words>
  <Application>Microsoft Office PowerPoint</Application>
  <PresentationFormat>Předvádění na obrazovce (4:3)</PresentationFormat>
  <Paragraphs>50</Paragraphs>
  <Slides>10</Slides>
  <Notes>3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Snímek 1</vt:lpstr>
      <vt:lpstr>ANOTACE</vt:lpstr>
      <vt:lpstr>ŠKOLNÍ ŘÁD</vt:lpstr>
      <vt:lpstr>ŠKOLNÍ ŘÁD DODRŽUJÍ:</vt:lpstr>
      <vt:lpstr>POVINNOSTÍ ŽÁKA JE:</vt:lpstr>
      <vt:lpstr>ŽÁK MÁ PRÁVO NA:</vt:lpstr>
      <vt:lpstr>CO JE PRO MĚ DŮLEŽITÉ:</vt:lpstr>
      <vt:lpstr>CO JE PRO VÁS DŮLEŽITÉ:</vt:lpstr>
      <vt:lpstr>CO JE PRO VÁS DŮLEŽITÉ:</vt:lpstr>
      <vt:lpstr>JAK  OVLIVNÍTE, CO SE DĚJE VE ŠKOLE?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 ŘÁD MUSÍ DODRŽOVAT</dc:title>
  <dc:creator>Tomáš</dc:creator>
  <cp:lastModifiedBy>Tomáš</cp:lastModifiedBy>
  <cp:revision>12</cp:revision>
  <dcterms:created xsi:type="dcterms:W3CDTF">2012-10-29T19:57:41Z</dcterms:created>
  <dcterms:modified xsi:type="dcterms:W3CDTF">2012-11-28T20:03:17Z</dcterms:modified>
</cp:coreProperties>
</file>