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5" r:id="rId3"/>
    <p:sldId id="256" r:id="rId4"/>
    <p:sldId id="257" r:id="rId5"/>
    <p:sldId id="259" r:id="rId6"/>
    <p:sldId id="262" r:id="rId7"/>
    <p:sldId id="263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VY_32_INOVACE_146_NÁŠ </a:t>
          </a:r>
          <a:r>
            <a:rPr lang="cs-CZ" sz="2000" baseline="0" dirty="0" smtClean="0"/>
            <a:t>SVĚT_KANADA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Mgr.Dorota</a:t>
          </a:r>
          <a:r>
            <a:rPr lang="cs-CZ" sz="2000" dirty="0" smtClean="0"/>
            <a:t>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Kanada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858C6A6-F00A-4DAC-B4D7-83696237D619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D994AC8-64EA-4D5A-A20A-0C2D84A528D1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15AC36-D678-4C93-B1D2-A179FF81D868}" type="presOf" srcId="{4C35D32F-0EAB-4CD7-82EE-45574DC2A586}" destId="{8BEBB6EC-1DAA-4CAC-8A25-BC0FCBD5DBD5}" srcOrd="0" destOrd="0" presId="urn:microsoft.com/office/officeart/2005/8/layout/target3"/>
    <dgm:cxn modelId="{3F5A787D-1350-4B11-A227-6996C73816D5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4CF75D1-4FB0-4E45-A559-96FACB7230D4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1276533-4668-41DF-9588-4C0961FF78B3}" type="presOf" srcId="{B651F6E3-6281-48DB-9319-2AEAFDAE7572}" destId="{619D679B-A015-4ECF-8348-D1034C574F40}" srcOrd="0" destOrd="0" presId="urn:microsoft.com/office/officeart/2005/8/layout/target3"/>
    <dgm:cxn modelId="{4B6F5DF5-8607-44CD-B975-873391CD7F3D}" type="presOf" srcId="{B651F6E3-6281-48DB-9319-2AEAFDAE7572}" destId="{6BB5E863-4638-4E1D-BFDE-399D028AC4ED}" srcOrd="1" destOrd="0" presId="urn:microsoft.com/office/officeart/2005/8/layout/target3"/>
    <dgm:cxn modelId="{2A66220C-4661-4736-941E-1FA0C76898F2}" type="presOf" srcId="{D8197B8C-B260-4A16-BDF4-0947B075E274}" destId="{25B08C86-7E15-44DC-BE7F-FFB55DD49D12}" srcOrd="0" destOrd="0" presId="urn:microsoft.com/office/officeart/2005/8/layout/target3"/>
    <dgm:cxn modelId="{C51E30FA-E751-48CB-8A42-B7333121077B}" type="presOf" srcId="{757F3AB3-0718-4624-B441-E567A8F0AB56}" destId="{333A1088-737F-45CB-B68E-254E46348037}" srcOrd="0" destOrd="0" presId="urn:microsoft.com/office/officeart/2005/8/layout/target3"/>
    <dgm:cxn modelId="{9B2BBEAE-40D4-4E98-8DE1-D9862325F97F}" type="presOf" srcId="{D1B46980-6531-4606-95E6-44980827E919}" destId="{6140AFEC-043D-4C43-A2F9-D0F5331DF3A3}" srcOrd="0" destOrd="0" presId="urn:microsoft.com/office/officeart/2005/8/layout/target3"/>
    <dgm:cxn modelId="{1967E71B-CC92-4260-BA20-D8420A31FCE4}" type="presOf" srcId="{D1D4F407-5343-4D3F-B5B9-D407B03CAEB4}" destId="{D005CE8C-CC26-4C3E-AC11-E15060ECD759}" srcOrd="0" destOrd="0" presId="urn:microsoft.com/office/officeart/2005/8/layout/target3"/>
    <dgm:cxn modelId="{607D5E74-12F7-4425-BB78-45E3A70B54BF}" type="presParOf" srcId="{333A1088-737F-45CB-B68E-254E46348037}" destId="{F5ABB229-8D3B-4694-996A-96F23CF14429}" srcOrd="0" destOrd="0" presId="urn:microsoft.com/office/officeart/2005/8/layout/target3"/>
    <dgm:cxn modelId="{459FD375-684C-47A4-89B1-871D34CCF4CC}" type="presParOf" srcId="{333A1088-737F-45CB-B68E-254E46348037}" destId="{F41139FD-01EE-4571-8B17-4FB00FC51163}" srcOrd="1" destOrd="0" presId="urn:microsoft.com/office/officeart/2005/8/layout/target3"/>
    <dgm:cxn modelId="{D45272F6-D79D-42F2-97EA-A775B00E6AD2}" type="presParOf" srcId="{333A1088-737F-45CB-B68E-254E46348037}" destId="{D005CE8C-CC26-4C3E-AC11-E15060ECD759}" srcOrd="2" destOrd="0" presId="urn:microsoft.com/office/officeart/2005/8/layout/target3"/>
    <dgm:cxn modelId="{2E424073-E8EC-41E5-A4BD-001A7033774D}" type="presParOf" srcId="{333A1088-737F-45CB-B68E-254E46348037}" destId="{2C702D82-9B77-49B7-9568-BB8EB47C3372}" srcOrd="3" destOrd="0" presId="urn:microsoft.com/office/officeart/2005/8/layout/target3"/>
    <dgm:cxn modelId="{2B8FC3C8-C0CC-43D6-AE93-E27C84E3B676}" type="presParOf" srcId="{333A1088-737F-45CB-B68E-254E46348037}" destId="{A52A0455-90FF-4808-ABD0-F02540D31D5A}" srcOrd="4" destOrd="0" presId="urn:microsoft.com/office/officeart/2005/8/layout/target3"/>
    <dgm:cxn modelId="{4BF4F2FF-BD38-40DA-B6BD-C7BAC596D9D0}" type="presParOf" srcId="{333A1088-737F-45CB-B68E-254E46348037}" destId="{6140AFEC-043D-4C43-A2F9-D0F5331DF3A3}" srcOrd="5" destOrd="0" presId="urn:microsoft.com/office/officeart/2005/8/layout/target3"/>
    <dgm:cxn modelId="{B09467A9-912C-46FF-B908-A4F8B7EBCDE5}" type="presParOf" srcId="{333A1088-737F-45CB-B68E-254E46348037}" destId="{9358AC05-5D7D-4327-9F80-1AD486AEA664}" srcOrd="6" destOrd="0" presId="urn:microsoft.com/office/officeart/2005/8/layout/target3"/>
    <dgm:cxn modelId="{0987869F-F22B-42FF-8009-CF33168AAE78}" type="presParOf" srcId="{333A1088-737F-45CB-B68E-254E46348037}" destId="{313FC574-E1CD-4FB4-B054-0B805CE0447D}" srcOrd="7" destOrd="0" presId="urn:microsoft.com/office/officeart/2005/8/layout/target3"/>
    <dgm:cxn modelId="{82AF05EC-B861-4E56-9CF6-FB2857E681BA}" type="presParOf" srcId="{333A1088-737F-45CB-B68E-254E46348037}" destId="{619D679B-A015-4ECF-8348-D1034C574F40}" srcOrd="8" destOrd="0" presId="urn:microsoft.com/office/officeart/2005/8/layout/target3"/>
    <dgm:cxn modelId="{B7624142-68C5-4AF9-BC3B-E7C583863670}" type="presParOf" srcId="{333A1088-737F-45CB-B68E-254E46348037}" destId="{322283A8-4A27-4CDA-BAE3-F381106A9174}" srcOrd="9" destOrd="0" presId="urn:microsoft.com/office/officeart/2005/8/layout/target3"/>
    <dgm:cxn modelId="{1D958B2E-0BEE-4306-A4C8-2B2A7C54D70B}" type="presParOf" srcId="{333A1088-737F-45CB-B68E-254E46348037}" destId="{FFC9F71D-1B4F-4AD9-A4A6-86ADEFC8AF5C}" srcOrd="10" destOrd="0" presId="urn:microsoft.com/office/officeart/2005/8/layout/target3"/>
    <dgm:cxn modelId="{3D1617BB-06ED-4534-B306-C6FBCB864899}" type="presParOf" srcId="{333A1088-737F-45CB-B68E-254E46348037}" destId="{25B08C86-7E15-44DC-BE7F-FFB55DD49D12}" srcOrd="11" destOrd="0" presId="urn:microsoft.com/office/officeart/2005/8/layout/target3"/>
    <dgm:cxn modelId="{D18429EB-4DD3-46B1-9517-278F73979A47}" type="presParOf" srcId="{333A1088-737F-45CB-B68E-254E46348037}" destId="{76644BE8-9D7C-4C09-B250-3D10AF48CBB7}" srcOrd="12" destOrd="0" presId="urn:microsoft.com/office/officeart/2005/8/layout/target3"/>
    <dgm:cxn modelId="{B09E9688-050F-4DB4-81CB-C62AEA5AC2FD}" type="presParOf" srcId="{333A1088-737F-45CB-B68E-254E46348037}" destId="{EE85B701-7295-41C0-BA7A-34D3756A2AE6}" srcOrd="13" destOrd="0" presId="urn:microsoft.com/office/officeart/2005/8/layout/target3"/>
    <dgm:cxn modelId="{1FAF7F49-714D-407E-8AC8-35A411E5765D}" type="presParOf" srcId="{333A1088-737F-45CB-B68E-254E46348037}" destId="{8BEBB6EC-1DAA-4CAC-8A25-BC0FCBD5DBD5}" srcOrd="14" destOrd="0" presId="urn:microsoft.com/office/officeart/2005/8/layout/target3"/>
    <dgm:cxn modelId="{8488B785-430C-4663-9B60-992170A108DB}" type="presParOf" srcId="{333A1088-737F-45CB-B68E-254E46348037}" destId="{AED2198E-93D5-4001-81B4-73124B309672}" srcOrd="15" destOrd="0" presId="urn:microsoft.com/office/officeart/2005/8/layout/target3"/>
    <dgm:cxn modelId="{9B546935-5BB1-474A-9BAB-767F7DBD6F27}" type="presParOf" srcId="{333A1088-737F-45CB-B68E-254E46348037}" destId="{2BE915AB-18AA-4053-B92C-3BFC9ED204BB}" srcOrd="16" destOrd="0" presId="urn:microsoft.com/office/officeart/2005/8/layout/target3"/>
    <dgm:cxn modelId="{E6E65FFC-D9EB-4243-A621-12ADC2F33993}" type="presParOf" srcId="{333A1088-737F-45CB-B68E-254E46348037}" destId="{6BB5E863-4638-4E1D-BFDE-399D028AC4ED}" srcOrd="17" destOrd="0" presId="urn:microsoft.com/office/officeart/2005/8/layout/target3"/>
    <dgm:cxn modelId="{B7B6BB04-A97C-4F59-AF39-DFBB0A6035A7}" type="presParOf" srcId="{333A1088-737F-45CB-B68E-254E46348037}" destId="{5A5FFA88-C948-4069-8E93-59FA12366E83}" srcOrd="18" destOrd="0" presId="urn:microsoft.com/office/officeart/2005/8/layout/target3"/>
    <dgm:cxn modelId="{9AB49556-48E9-4E5E-867F-FD945F73473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Mgr.Dorota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VY_32_INOVACE_146_NÁŠ </a:t>
          </a:r>
          <a:r>
            <a:rPr lang="cs-CZ" sz="2000" kern="1200" baseline="0" dirty="0" smtClean="0"/>
            <a:t>SVĚT_KANADA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Kanada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E4D20-19E2-4E58-8D40-9BD22E401B7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415E6-5C84-4949-BE5A-D5901D2F4EB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8584D-B71F-449E-B1C9-9C3CF963949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B6F0F-A5B1-4A03-9FD0-943A5C59D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žákům 9.třídy základní školy speciální. </a:t>
            </a:r>
          </a:p>
          <a:p>
            <a:r>
              <a:rPr lang="cs-CZ" dirty="0" smtClean="0"/>
              <a:t>Prezentace byla použita při opakování látky. </a:t>
            </a:r>
          </a:p>
          <a:p>
            <a:r>
              <a:rPr lang="cs-CZ" dirty="0" smtClean="0"/>
              <a:t>Shrnuje učivo o státu Kanada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Kanada</a:t>
            </a:r>
            <a:r>
              <a:rPr lang="cs-CZ" dirty="0" smtClean="0"/>
              <a:t>.</a:t>
            </a:r>
          </a:p>
          <a:p>
            <a:r>
              <a:rPr lang="cs-CZ" smtClean="0"/>
              <a:t>Vytvořeno 10.10.2012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67544" y="332656"/>
            <a:ext cx="2093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NA MAPĚ JE: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1088740"/>
            <a:ext cx="1273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ČÍNA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1088740"/>
            <a:ext cx="1894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00050" indent="-400050">
              <a:buFont typeface="+mj-lt"/>
              <a:buAutoNum type="arabicPeriod" startAt="2"/>
            </a:pPr>
            <a:r>
              <a:rPr lang="cs-CZ" sz="2800" b="1" dirty="0" smtClean="0"/>
              <a:t>KANADA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00192" y="108874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sz="2800" b="1" dirty="0" smtClean="0"/>
              <a:t>RUSKO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836712"/>
            <a:ext cx="3535712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KANADA</a:t>
            </a:r>
            <a:endParaRPr lang="cs-CZ" sz="7200" b="1" dirty="0">
              <a:solidFill>
                <a:srgbClr val="FF0000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2051720" y="2132856"/>
            <a:ext cx="4320480" cy="4320481"/>
            <a:chOff x="2051720" y="2132856"/>
            <a:chExt cx="4320480" cy="4320481"/>
          </a:xfrm>
        </p:grpSpPr>
        <p:pic>
          <p:nvPicPr>
            <p:cNvPr id="6146" name="Picture 2" descr="Soubor:Canada (orthographic projection).sv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51720" y="2132856"/>
              <a:ext cx="4320480" cy="4320481"/>
            </a:xfrm>
            <a:prstGeom prst="rect">
              <a:avLst/>
            </a:prstGeom>
            <a:noFill/>
          </p:spPr>
        </p:pic>
        <p:sp>
          <p:nvSpPr>
            <p:cNvPr id="8" name="TextovéPole 7"/>
            <p:cNvSpPr txBox="1"/>
            <p:nvPr/>
          </p:nvSpPr>
          <p:spPr>
            <a:xfrm>
              <a:off x="5796136" y="5589240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1.</a:t>
              </a:r>
              <a:endParaRPr lang="cs-CZ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  <p:bldP spid="10" grpId="0"/>
      <p:bldP spid="10" grpId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3059832" y="3717032"/>
            <a:ext cx="1658744" cy="1665476"/>
            <a:chOff x="3059832" y="3717032"/>
            <a:chExt cx="1658744" cy="1665476"/>
          </a:xfrm>
        </p:grpSpPr>
        <p:pic>
          <p:nvPicPr>
            <p:cNvPr id="2053" name="Picture 5" descr="Soubor:Flag of Switzerland (Pantone).sv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59832" y="3717032"/>
              <a:ext cx="1656184" cy="1656185"/>
            </a:xfrm>
            <a:prstGeom prst="rect">
              <a:avLst/>
            </a:prstGeom>
            <a:noFill/>
          </p:spPr>
        </p:pic>
        <p:sp>
          <p:nvSpPr>
            <p:cNvPr id="7" name="TextovéPole 6"/>
            <p:cNvSpPr txBox="1"/>
            <p:nvPr/>
          </p:nvSpPr>
          <p:spPr>
            <a:xfrm>
              <a:off x="4355976" y="5013176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2.</a:t>
              </a:r>
              <a:endParaRPr lang="cs-CZ" b="1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467544" y="548680"/>
            <a:ext cx="83391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ZAKROUŽKUJ KANADSKOU VLAJKU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Tomáš\AppData\Local\Microsoft\Windows\Temporary Internet Files\Content.IE5\ZJRP1K0Y\MP90036263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204864"/>
            <a:ext cx="2304256" cy="1152128"/>
          </a:xfrm>
          <a:prstGeom prst="rect">
            <a:avLst/>
          </a:prstGeom>
          <a:noFill/>
        </p:spPr>
      </p:pic>
      <p:pic>
        <p:nvPicPr>
          <p:cNvPr id="2051" name="Picture 3" descr="C:\Users\Tomáš\AppData\Local\Microsoft\Windows\Temporary Internet Files\Content.IE5\ACCZJSUT\MP90036280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204864"/>
            <a:ext cx="2304256" cy="1267341"/>
          </a:xfrm>
          <a:prstGeom prst="rect">
            <a:avLst/>
          </a:prstGeom>
          <a:noFill/>
        </p:spPr>
      </p:pic>
      <p:pic>
        <p:nvPicPr>
          <p:cNvPr id="19" name="Picture 2" descr="C:\Users\Tomáš\AppData\Local\Microsoft\Windows\Temporary Internet Files\Content.IE5\ZJRP1K0Y\MP90036263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844824"/>
            <a:ext cx="7632848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KANADA A JÍDLO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Tomáš\AppData\Local\Microsoft\Windows\Temporary Internet Files\Content.IE5\ACCZJSUT\MC9004060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5250" y="1906588"/>
            <a:ext cx="1841500" cy="1698625"/>
          </a:xfrm>
          <a:prstGeom prst="rect">
            <a:avLst/>
          </a:prstGeom>
          <a:noFill/>
        </p:spPr>
      </p:pic>
      <p:pic>
        <p:nvPicPr>
          <p:cNvPr id="1027" name="Picture 3" descr="C:\Users\Tomáš\AppData\Local\Microsoft\Windows\Temporary Internet Files\Content.IE5\ACCZJSUT\MC9003313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060848"/>
            <a:ext cx="1815220" cy="1445537"/>
          </a:xfrm>
          <a:prstGeom prst="rect">
            <a:avLst/>
          </a:prstGeom>
          <a:noFill/>
        </p:spPr>
      </p:pic>
      <p:pic>
        <p:nvPicPr>
          <p:cNvPr id="1028" name="Picture 4" descr="C:\Users\Tomáš\AppData\Local\Microsoft\Windows\Temporary Internet Files\Content.IE5\3X5ZG6M1\MC9004234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933056"/>
            <a:ext cx="1504184" cy="226193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27584" y="1340768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javorový sirup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1412776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brusinky</a:t>
            </a:r>
            <a:endParaRPr lang="cs-CZ" sz="3200" b="1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2411760" y="3933056"/>
            <a:ext cx="3816424" cy="584775"/>
            <a:chOff x="539552" y="3861048"/>
            <a:chExt cx="3816424" cy="584775"/>
          </a:xfrm>
        </p:grpSpPr>
        <p:sp>
          <p:nvSpPr>
            <p:cNvPr id="8" name="TextovéPole 7"/>
            <p:cNvSpPr txBox="1"/>
            <p:nvPr/>
          </p:nvSpPr>
          <p:spPr>
            <a:xfrm>
              <a:off x="539552" y="3861048"/>
              <a:ext cx="3816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Upečte si Kanadu!</a:t>
              </a:r>
              <a:endParaRPr lang="cs-CZ" sz="3200" b="1" dirty="0"/>
            </a:p>
          </p:txBody>
        </p:sp>
        <p:pic>
          <p:nvPicPr>
            <p:cNvPr id="1029" name="Picture 5" descr="C:\Users\Tomáš\AppData\Local\Microsoft\Windows\Temporary Internet Files\Content.IE5\ZJRP1K0Y\MC900438000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635896" y="3933056"/>
              <a:ext cx="648072" cy="441617"/>
            </a:xfrm>
            <a:prstGeom prst="rect">
              <a:avLst/>
            </a:prstGeom>
            <a:noFill/>
          </p:spPr>
        </p:pic>
      </p:grpSp>
      <p:grpSp>
        <p:nvGrpSpPr>
          <p:cNvPr id="14" name="Skupina 13"/>
          <p:cNvGrpSpPr/>
          <p:nvPr/>
        </p:nvGrpSpPr>
        <p:grpSpPr>
          <a:xfrm>
            <a:off x="2627784" y="5445224"/>
            <a:ext cx="5616624" cy="681440"/>
            <a:chOff x="395536" y="5589240"/>
            <a:chExt cx="5616624" cy="681440"/>
          </a:xfrm>
        </p:grpSpPr>
        <p:sp>
          <p:nvSpPr>
            <p:cNvPr id="9" name="TextovéPole 8"/>
            <p:cNvSpPr txBox="1"/>
            <p:nvPr/>
          </p:nvSpPr>
          <p:spPr>
            <a:xfrm>
              <a:off x="395536" y="5661248"/>
              <a:ext cx="56166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Dejte si lívance s         a           .               </a:t>
              </a:r>
              <a:endParaRPr lang="cs-CZ" sz="3200" b="1" dirty="0"/>
            </a:p>
          </p:txBody>
        </p:sp>
        <p:pic>
          <p:nvPicPr>
            <p:cNvPr id="12" name="Picture 2" descr="C:\Users\Tomáš\AppData\Local\Microsoft\Windows\Temporary Internet Files\Content.IE5\ACCZJSUT\MC900406030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75856" y="5589240"/>
              <a:ext cx="704599" cy="649932"/>
            </a:xfrm>
            <a:prstGeom prst="rect">
              <a:avLst/>
            </a:prstGeom>
            <a:noFill/>
          </p:spPr>
        </p:pic>
        <p:pic>
          <p:nvPicPr>
            <p:cNvPr id="13" name="Picture 3" descr="C:\Users\Tomáš\AppData\Local\Microsoft\Windows\Temporary Internet Files\Content.IE5\ACCZJSUT\MC900331306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27984" y="5589240"/>
              <a:ext cx="855712" cy="68144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KANADA A ZVÍŘATA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9458" name="Picture 2" descr="C:\Users\Tomáš\AppData\Local\Microsoft\Windows\Temporary Internet Files\Content.IE5\ACCZJSUT\MC9004060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5013176"/>
            <a:ext cx="1841500" cy="860425"/>
          </a:xfrm>
          <a:prstGeom prst="rect">
            <a:avLst/>
          </a:prstGeom>
          <a:noFill/>
        </p:spPr>
      </p:pic>
      <p:pic>
        <p:nvPicPr>
          <p:cNvPr id="19459" name="Picture 3" descr="C:\Users\Tomáš\AppData\Local\Microsoft\Windows\Temporary Internet Files\Content.IE5\ZJRP1K0Y\MC9004060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96752"/>
            <a:ext cx="1844675" cy="1498600"/>
          </a:xfrm>
          <a:prstGeom prst="rect">
            <a:avLst/>
          </a:prstGeom>
          <a:noFill/>
        </p:spPr>
      </p:pic>
      <p:pic>
        <p:nvPicPr>
          <p:cNvPr id="19460" name="Picture 4" descr="C:\Users\Tomáš\AppData\Local\Microsoft\Windows\Temporary Internet Files\Content.IE5\DYBK1DWL\MC90040608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1556792"/>
            <a:ext cx="1479550" cy="1841500"/>
          </a:xfrm>
          <a:prstGeom prst="rect">
            <a:avLst/>
          </a:prstGeom>
          <a:noFill/>
        </p:spPr>
      </p:pic>
      <p:pic>
        <p:nvPicPr>
          <p:cNvPr id="19471" name="Picture 15" descr="C:\Users\Tomáš\AppData\Local\Microsoft\Windows\Temporary Internet Files\Content.IE5\ZJRP1K0Y\MC9004078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284984"/>
            <a:ext cx="1841500" cy="1035050"/>
          </a:xfrm>
          <a:prstGeom prst="rect">
            <a:avLst/>
          </a:prstGeom>
          <a:noFill/>
        </p:spPr>
      </p:pic>
      <p:pic>
        <p:nvPicPr>
          <p:cNvPr id="19473" name="Picture 17" descr="C:\Users\Tomáš\AppData\Local\Microsoft\Windows\Temporary Internet Files\Content.IE5\ACCZJSUT\MC90011136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797152"/>
            <a:ext cx="1652105" cy="1453362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4280982" y="1700808"/>
            <a:ext cx="9909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bobr</a:t>
            </a:r>
            <a:endParaRPr lang="cs-CZ" sz="32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441282" y="2636912"/>
            <a:ext cx="670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los</a:t>
            </a:r>
            <a:endParaRPr lang="cs-CZ" sz="32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95936" y="3356992"/>
            <a:ext cx="1561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medvěd</a:t>
            </a:r>
            <a:endParaRPr lang="cs-CZ" sz="32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239304" y="4293096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tuleň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033927" y="5229200"/>
            <a:ext cx="14899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kosatka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31614 0.6189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74838E-6 L 0.31614 0.11471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62627E-6 L -0.37656 0.4084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" y="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9.25069E-8 L -0.36076 -0.00046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17391E-6 L -0.3849 -0.3783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" y="-1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KANADA A ROSTLINY</a:t>
            </a:r>
            <a:endParaRPr lang="cs-CZ" b="1" dirty="0">
              <a:solidFill>
                <a:srgbClr val="FF0000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827584" y="1844824"/>
            <a:ext cx="1679284" cy="1841817"/>
            <a:chOff x="3756812" y="2492896"/>
            <a:chExt cx="1679284" cy="1841817"/>
          </a:xfrm>
        </p:grpSpPr>
        <p:pic>
          <p:nvPicPr>
            <p:cNvPr id="20482" name="Picture 2" descr="C:\Users\Tomáš\AppData\Local\Microsoft\Windows\Temporary Internet Files\Content.IE5\ZJRP1K0Y\MC900359805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56812" y="2523287"/>
              <a:ext cx="1630375" cy="1811426"/>
            </a:xfrm>
            <a:prstGeom prst="rect">
              <a:avLst/>
            </a:prstGeom>
            <a:noFill/>
          </p:spPr>
        </p:pic>
        <p:pic>
          <p:nvPicPr>
            <p:cNvPr id="20483" name="Picture 3" descr="C:\Users\Tomáš\AppData\Local\Microsoft\Windows\Temporary Internet Files\Content.IE5\DYBK1DWL\MC900359829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4008" y="2492896"/>
              <a:ext cx="792088" cy="763124"/>
            </a:xfrm>
            <a:prstGeom prst="rect">
              <a:avLst/>
            </a:prstGeom>
            <a:noFill/>
          </p:spPr>
        </p:pic>
      </p:grpSp>
      <p:pic>
        <p:nvPicPr>
          <p:cNvPr id="6" name="Picture 3" descr="C:\Users\Tomáš\AppData\Local\Microsoft\Windows\Temporary Internet Files\Content.IE5\ACCZJSUT\MC90033130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772816"/>
            <a:ext cx="1815220" cy="1445537"/>
          </a:xfrm>
          <a:prstGeom prst="rect">
            <a:avLst/>
          </a:prstGeom>
          <a:noFill/>
        </p:spPr>
      </p:pic>
      <p:pic>
        <p:nvPicPr>
          <p:cNvPr id="20485" name="Picture 5" descr="C:\Users\Tomáš\AppData\Local\Microsoft\Windows\Temporary Internet Files\Content.IE5\ACCZJSUT\MC9001935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581128"/>
            <a:ext cx="1728192" cy="1710330"/>
          </a:xfrm>
          <a:prstGeom prst="rect">
            <a:avLst/>
          </a:prstGeom>
          <a:noFill/>
        </p:spPr>
      </p:pic>
      <p:pic>
        <p:nvPicPr>
          <p:cNvPr id="20488" name="Picture 8" descr="C:\Users\Tomáš\AppData\Local\Microsoft\Windows\Temporary Internet Files\Content.IE5\ZJRP1K0Y\MC90003012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4077072"/>
            <a:ext cx="1224136" cy="2115897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4200413" y="2132856"/>
            <a:ext cx="10230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jedle</a:t>
            </a:r>
            <a:endParaRPr lang="cs-CZ" sz="4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87924" y="3044957"/>
            <a:ext cx="1648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brusinka</a:t>
            </a:r>
            <a:endParaRPr lang="cs-CZ" sz="4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22388" y="3957058"/>
            <a:ext cx="1579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borůvka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90795" y="4869160"/>
            <a:ext cx="10422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javor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49676E-6 L 0.30764 0.2301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9931 -0.24121 " pathEditMode="relative" ptsTypes="AA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915 0.02081 " pathEditMode="relative" ptsTypes="A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5434 -0.51411 " pathEditMode="relative" ptsTypes="AA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ZAKROUŽKUJ CO PATŘÍ KE KANADĚ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Tomáš\AppData\Local\Microsoft\Windows\Temporary Internet Files\Content.IE5\3X5ZG6M1\MP9003626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708920"/>
            <a:ext cx="2016224" cy="1008112"/>
          </a:xfrm>
          <a:prstGeom prst="rect">
            <a:avLst/>
          </a:prstGeom>
          <a:noFill/>
        </p:spPr>
      </p:pic>
      <p:pic>
        <p:nvPicPr>
          <p:cNvPr id="4" name="Picture 3" descr="C:\Users\Tomáš\AppData\Local\Microsoft\Windows\Temporary Internet Files\Content.IE5\ACCZJSUT\MC9003313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772816"/>
            <a:ext cx="1815220" cy="1445537"/>
          </a:xfrm>
          <a:prstGeom prst="rect">
            <a:avLst/>
          </a:prstGeom>
          <a:noFill/>
        </p:spPr>
      </p:pic>
      <p:pic>
        <p:nvPicPr>
          <p:cNvPr id="5" name="Picture 17" descr="C:\Users\Tomáš\AppData\Local\Microsoft\Windows\Temporary Internet Files\Content.IE5\ACCZJSUT\MC9001113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725144"/>
            <a:ext cx="1652105" cy="1453362"/>
          </a:xfrm>
          <a:prstGeom prst="rect">
            <a:avLst/>
          </a:prstGeom>
          <a:noFill/>
        </p:spPr>
      </p:pic>
      <p:pic>
        <p:nvPicPr>
          <p:cNvPr id="4097" name="Picture 1" descr="C:\Users\Tomáš\AppData\Local\Microsoft\Windows\Temporary Internet Files\Content.IE5\ZJRP1K0Y\MC90019339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1196752"/>
            <a:ext cx="936104" cy="1972289"/>
          </a:xfrm>
          <a:prstGeom prst="rect">
            <a:avLst/>
          </a:prstGeom>
          <a:noFill/>
        </p:spPr>
      </p:pic>
      <p:pic>
        <p:nvPicPr>
          <p:cNvPr id="4098" name="Picture 2" descr="C:\Users\Tomáš\AppData\Local\Microsoft\Windows\Temporary Internet Files\Content.IE5\3X5ZG6M1\MC90010927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293096"/>
            <a:ext cx="1800200" cy="1981970"/>
          </a:xfrm>
          <a:prstGeom prst="rect">
            <a:avLst/>
          </a:prstGeom>
          <a:noFill/>
        </p:spPr>
      </p:pic>
      <p:pic>
        <p:nvPicPr>
          <p:cNvPr id="4099" name="Picture 3" descr="C:\Users\Tomáš\AppData\Local\Microsoft\Windows\Temporary Internet Files\Content.IE5\3X5ZG6M1\MP90036280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797152"/>
            <a:ext cx="1944321" cy="1211960"/>
          </a:xfrm>
          <a:prstGeom prst="rect">
            <a:avLst/>
          </a:prstGeom>
          <a:noFill/>
        </p:spPr>
      </p:pic>
      <p:sp>
        <p:nvSpPr>
          <p:cNvPr id="11" name="Elipsa 10"/>
          <p:cNvSpPr/>
          <p:nvPr/>
        </p:nvSpPr>
        <p:spPr>
          <a:xfrm>
            <a:off x="467544" y="4581128"/>
            <a:ext cx="2160240" cy="172819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796136" y="1556792"/>
            <a:ext cx="2448272" cy="201622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771800" y="2348880"/>
            <a:ext cx="2592288" cy="172819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51520" y="620688"/>
            <a:ext cx="2823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200000"/>
              <a:buFont typeface="Arial" pitchFamily="34" charset="0"/>
              <a:buChar char="•"/>
            </a:pP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microsoft.office.com</a:t>
            </a:r>
            <a:endParaRPr lang="cs-CZ" dirty="0" smtClean="0"/>
          </a:p>
        </p:txBody>
      </p:sp>
      <p:sp>
        <p:nvSpPr>
          <p:cNvPr id="6" name="Obdélník 5"/>
          <p:cNvSpPr/>
          <p:nvPr/>
        </p:nvSpPr>
        <p:spPr>
          <a:xfrm>
            <a:off x="251520" y="1254822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Kanada.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29. 10. 2008, 17:00 Náhled verze z 29. 10. 2008, 17:00 [cit. 2012-11-10]. Dostupné z: http://upload.wikimedia.org/wikipedia/commons/thumb/c/c7/Canada_%28orthographic_projection%29.svg/541px-Canada_%28orthographic_projection%29.svg.png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51520" y="2996952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 smtClean="0"/>
              <a:t>Vlajka Švýcarska.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23. 2. 2010, 20:25 [cit. 2012-11-10]. Dostupné z: http://upload.wikimedia.org/wikipedia/commons/thumb/0/08/Flag_of_Switzerland_%28Pantone%29.svg/320px-Flag_of_Switzerland_%28Pantone%29.svg.png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222</Words>
  <Application>Microsoft Office PowerPoint</Application>
  <PresentationFormat>Předvádění na obrazovce (4:3)</PresentationFormat>
  <Paragraphs>41</Paragraphs>
  <Slides>9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Snímek 3</vt:lpstr>
      <vt:lpstr>Snímek 4</vt:lpstr>
      <vt:lpstr>KANADA A JÍDLO</vt:lpstr>
      <vt:lpstr>KANADA A ZVÍŘATA</vt:lpstr>
      <vt:lpstr>KANADA A ROSTLINY</vt:lpstr>
      <vt:lpstr>ZAKROUŽKUJ CO PATŘÍ KE KANADĚ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</dc:creator>
  <cp:lastModifiedBy>Tomáš</cp:lastModifiedBy>
  <cp:revision>17</cp:revision>
  <dcterms:created xsi:type="dcterms:W3CDTF">2012-10-08T18:43:43Z</dcterms:created>
  <dcterms:modified xsi:type="dcterms:W3CDTF">2012-11-28T20:04:29Z</dcterms:modified>
</cp:coreProperties>
</file>