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VY_32_INOVACE_148_NÁŠ </a:t>
          </a:r>
          <a:r>
            <a:rPr lang="cs-CZ" sz="2000" baseline="0" dirty="0" smtClean="0"/>
            <a:t>SVĚT_KRYSTALIZACE, USAZOVÁNÍ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TEMA:Krystalizace, usazování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A83568-84DC-481F-A85B-D4CAB6E1513A}" type="presOf" srcId="{D8197B8C-B260-4A16-BDF4-0947B075E274}" destId="{25B08C86-7E15-44DC-BE7F-FFB55DD49D12}" srcOrd="0" destOrd="0" presId="urn:microsoft.com/office/officeart/2005/8/layout/target3"/>
    <dgm:cxn modelId="{CEF07494-4F07-416E-AD97-FCC345E4F7D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A00CF4-4F38-43F6-8AB0-85FC76C1006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F0618E-3032-45C6-801A-46FBB17E169E}" type="presOf" srcId="{D1D4F407-5343-4D3F-B5B9-D407B03CAEB4}" destId="{AED2198E-93D5-4001-81B4-73124B309672}" srcOrd="1" destOrd="0" presId="urn:microsoft.com/office/officeart/2005/8/layout/target3"/>
    <dgm:cxn modelId="{3DC3419D-24A4-4C9F-A102-74437AB2288A}" type="presOf" srcId="{4C35D32F-0EAB-4CD7-82EE-45574DC2A586}" destId="{890E4F0B-2866-4A3F-A3C7-2A14B1797930}" srcOrd="1" destOrd="0" presId="urn:microsoft.com/office/officeart/2005/8/layout/target3"/>
    <dgm:cxn modelId="{E3460C1E-4BDA-4546-A7AC-B83464EF089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6CE2E71-A96D-4566-A6D0-CABDFA39F68D}" type="presOf" srcId="{B651F6E3-6281-48DB-9319-2AEAFDAE7572}" destId="{6BB5E863-4638-4E1D-BFDE-399D028AC4ED}" srcOrd="1" destOrd="0" presId="urn:microsoft.com/office/officeart/2005/8/layout/target3"/>
    <dgm:cxn modelId="{76D082E7-23E4-467E-9471-70AC59EE8005}" type="presOf" srcId="{757F3AB3-0718-4624-B441-E567A8F0AB56}" destId="{333A1088-737F-45CB-B68E-254E46348037}" srcOrd="0" destOrd="0" presId="urn:microsoft.com/office/officeart/2005/8/layout/target3"/>
    <dgm:cxn modelId="{FC948254-40FF-4907-B6DF-DB3C91D6813F}" type="presOf" srcId="{4C35D32F-0EAB-4CD7-82EE-45574DC2A586}" destId="{8BEBB6EC-1DAA-4CAC-8A25-BC0FCBD5DBD5}" srcOrd="0" destOrd="0" presId="urn:microsoft.com/office/officeart/2005/8/layout/target3"/>
    <dgm:cxn modelId="{36DAB1FA-C686-4D54-B5A4-C49FA9D2D959}" type="presOf" srcId="{B651F6E3-6281-48DB-9319-2AEAFDAE7572}" destId="{619D679B-A015-4ECF-8348-D1034C574F40}" srcOrd="0" destOrd="0" presId="urn:microsoft.com/office/officeart/2005/8/layout/target3"/>
    <dgm:cxn modelId="{EE5273FC-DC20-4386-81EA-F00A38547B8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1CA3B6-1BA2-4F55-BAB7-54500D8A3E0F}" type="presParOf" srcId="{333A1088-737F-45CB-B68E-254E46348037}" destId="{F5ABB229-8D3B-4694-996A-96F23CF14429}" srcOrd="0" destOrd="0" presId="urn:microsoft.com/office/officeart/2005/8/layout/target3"/>
    <dgm:cxn modelId="{A7321968-DEB8-4748-92F4-A4C497E62467}" type="presParOf" srcId="{333A1088-737F-45CB-B68E-254E46348037}" destId="{F41139FD-01EE-4571-8B17-4FB00FC51163}" srcOrd="1" destOrd="0" presId="urn:microsoft.com/office/officeart/2005/8/layout/target3"/>
    <dgm:cxn modelId="{94EB1B49-B960-430C-81C8-3428DBD44DAF}" type="presParOf" srcId="{333A1088-737F-45CB-B68E-254E46348037}" destId="{D005CE8C-CC26-4C3E-AC11-E15060ECD759}" srcOrd="2" destOrd="0" presId="urn:microsoft.com/office/officeart/2005/8/layout/target3"/>
    <dgm:cxn modelId="{A8B191E4-1FED-4A49-B0F8-FAED94F06890}" type="presParOf" srcId="{333A1088-737F-45CB-B68E-254E46348037}" destId="{2C702D82-9B77-49B7-9568-BB8EB47C3372}" srcOrd="3" destOrd="0" presId="urn:microsoft.com/office/officeart/2005/8/layout/target3"/>
    <dgm:cxn modelId="{3532B1B2-FE6C-488E-9604-90009D45A296}" type="presParOf" srcId="{333A1088-737F-45CB-B68E-254E46348037}" destId="{A52A0455-90FF-4808-ABD0-F02540D31D5A}" srcOrd="4" destOrd="0" presId="urn:microsoft.com/office/officeart/2005/8/layout/target3"/>
    <dgm:cxn modelId="{43FBF5FE-9676-4C49-AE0B-F75FB2AC0AA2}" type="presParOf" srcId="{333A1088-737F-45CB-B68E-254E46348037}" destId="{6140AFEC-043D-4C43-A2F9-D0F5331DF3A3}" srcOrd="5" destOrd="0" presId="urn:microsoft.com/office/officeart/2005/8/layout/target3"/>
    <dgm:cxn modelId="{F0800224-D96C-423D-89D4-38692414D2CC}" type="presParOf" srcId="{333A1088-737F-45CB-B68E-254E46348037}" destId="{9358AC05-5D7D-4327-9F80-1AD486AEA664}" srcOrd="6" destOrd="0" presId="urn:microsoft.com/office/officeart/2005/8/layout/target3"/>
    <dgm:cxn modelId="{A0D5E999-FC96-4B23-B8A0-EE26904A6838}" type="presParOf" srcId="{333A1088-737F-45CB-B68E-254E46348037}" destId="{313FC574-E1CD-4FB4-B054-0B805CE0447D}" srcOrd="7" destOrd="0" presId="urn:microsoft.com/office/officeart/2005/8/layout/target3"/>
    <dgm:cxn modelId="{CF9EC1F3-3577-42CE-854A-20E7FC237D9E}" type="presParOf" srcId="{333A1088-737F-45CB-B68E-254E46348037}" destId="{619D679B-A015-4ECF-8348-D1034C574F40}" srcOrd="8" destOrd="0" presId="urn:microsoft.com/office/officeart/2005/8/layout/target3"/>
    <dgm:cxn modelId="{DF214846-CB3F-4725-930F-D0076816FEB4}" type="presParOf" srcId="{333A1088-737F-45CB-B68E-254E46348037}" destId="{322283A8-4A27-4CDA-BAE3-F381106A9174}" srcOrd="9" destOrd="0" presId="urn:microsoft.com/office/officeart/2005/8/layout/target3"/>
    <dgm:cxn modelId="{572D384E-DBB3-45DD-BD20-F8807B3D2A3A}" type="presParOf" srcId="{333A1088-737F-45CB-B68E-254E46348037}" destId="{FFC9F71D-1B4F-4AD9-A4A6-86ADEFC8AF5C}" srcOrd="10" destOrd="0" presId="urn:microsoft.com/office/officeart/2005/8/layout/target3"/>
    <dgm:cxn modelId="{705C86EF-70C7-4A5D-9551-2E63CD85D5E3}" type="presParOf" srcId="{333A1088-737F-45CB-B68E-254E46348037}" destId="{25B08C86-7E15-44DC-BE7F-FFB55DD49D12}" srcOrd="11" destOrd="0" presId="urn:microsoft.com/office/officeart/2005/8/layout/target3"/>
    <dgm:cxn modelId="{B8483EF2-4808-48B3-BFD6-8C9DEE307C98}" type="presParOf" srcId="{333A1088-737F-45CB-B68E-254E46348037}" destId="{76644BE8-9D7C-4C09-B250-3D10AF48CBB7}" srcOrd="12" destOrd="0" presId="urn:microsoft.com/office/officeart/2005/8/layout/target3"/>
    <dgm:cxn modelId="{D455403E-A064-4E1B-ADAF-7CBC2E119340}" type="presParOf" srcId="{333A1088-737F-45CB-B68E-254E46348037}" destId="{EE85B701-7295-41C0-BA7A-34D3756A2AE6}" srcOrd="13" destOrd="0" presId="urn:microsoft.com/office/officeart/2005/8/layout/target3"/>
    <dgm:cxn modelId="{17305117-1993-49AC-BB1C-510FC70E213E}" type="presParOf" srcId="{333A1088-737F-45CB-B68E-254E46348037}" destId="{8BEBB6EC-1DAA-4CAC-8A25-BC0FCBD5DBD5}" srcOrd="14" destOrd="0" presId="urn:microsoft.com/office/officeart/2005/8/layout/target3"/>
    <dgm:cxn modelId="{F66C8653-F6E2-4864-BE08-9B9F3225A488}" type="presParOf" srcId="{333A1088-737F-45CB-B68E-254E46348037}" destId="{AED2198E-93D5-4001-81B4-73124B309672}" srcOrd="15" destOrd="0" presId="urn:microsoft.com/office/officeart/2005/8/layout/target3"/>
    <dgm:cxn modelId="{59325ABB-90AE-4063-AC85-05440986490D}" type="presParOf" srcId="{333A1088-737F-45CB-B68E-254E46348037}" destId="{2BE915AB-18AA-4053-B92C-3BFC9ED204BB}" srcOrd="16" destOrd="0" presId="urn:microsoft.com/office/officeart/2005/8/layout/target3"/>
    <dgm:cxn modelId="{89006A43-BF9C-4D7C-B1A0-F97A5D0277B4}" type="presParOf" srcId="{333A1088-737F-45CB-B68E-254E46348037}" destId="{6BB5E863-4638-4E1D-BFDE-399D028AC4ED}" srcOrd="17" destOrd="0" presId="urn:microsoft.com/office/officeart/2005/8/layout/target3"/>
    <dgm:cxn modelId="{A1362461-AF97-4C28-8E5C-2BDFB288003E}" type="presParOf" srcId="{333A1088-737F-45CB-B68E-254E46348037}" destId="{5A5FFA88-C948-4069-8E93-59FA12366E83}" srcOrd="18" destOrd="0" presId="urn:microsoft.com/office/officeart/2005/8/layout/target3"/>
    <dgm:cxn modelId="{B1CDFE80-B483-45A9-B2DF-8A8E94A12DF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0546" y="0"/>
          <a:ext cx="6408711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640546" y="0"/>
        <a:ext cx="6408711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408711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656184" y="529978"/>
        <a:ext cx="6408711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408711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VY_32_INOVACE_148_NÁŠ </a:t>
          </a:r>
          <a:r>
            <a:rPr lang="cs-CZ" sz="2000" kern="1200" baseline="0" dirty="0" smtClean="0"/>
            <a:t>SVĚT_KRYSTALIZACE, USAZOVÁNÍ</a:t>
          </a:r>
          <a:endParaRPr lang="cs-CZ" sz="2000" kern="1200" dirty="0"/>
        </a:p>
      </dsp:txBody>
      <dsp:txXfrm>
        <a:off x="1656184" y="1059957"/>
        <a:ext cx="6408711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9936"/>
          <a:ext cx="6408711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TEMA:Krystalizace, usazování</a:t>
          </a:r>
          <a:endParaRPr lang="cs-CZ" sz="2000" kern="1200" dirty="0"/>
        </a:p>
      </dsp:txBody>
      <dsp:txXfrm>
        <a:off x="1656184" y="1589936"/>
        <a:ext cx="6408711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408711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656184" y="2119915"/>
        <a:ext cx="6408711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9D280-1BEB-4234-A818-E49800A4FF7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6756B-F7B3-4CC4-8791-790106A018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796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navazuje na pokus. Krystalizace </a:t>
            </a:r>
            <a:r>
              <a:rPr lang="cs-CZ" smtClean="0"/>
              <a:t>roztoku soli.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6756B-F7B3-4CC4-8791-790106A0189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6756B-F7B3-4CC4-8791-790106A0189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9A544-5B9B-420B-8599-69E50FAAB12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5281FC-569C-47A4-A001-8D050113B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8064896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k opakování a shrnutí látky. </a:t>
            </a:r>
          </a:p>
          <a:p>
            <a:r>
              <a:rPr lang="cs-CZ" dirty="0" smtClean="0"/>
              <a:t>Klíčová slova: krystalizace, usazování, směs.</a:t>
            </a:r>
          </a:p>
          <a:p>
            <a:r>
              <a:rPr lang="cs-CZ" smtClean="0"/>
              <a:t>Vytvořeno 27.10.2012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80728"/>
            <a:ext cx="8206680" cy="2043658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ODDĚLOVÁNÍ SLOŽEK SMĚSÍ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492896"/>
            <a:ext cx="5936704" cy="3744416"/>
          </a:xfrm>
        </p:spPr>
        <p:txBody>
          <a:bodyPr>
            <a:noAutofit/>
          </a:bodyPr>
          <a:lstStyle/>
          <a:p>
            <a:r>
              <a:rPr lang="cs-CZ" sz="28700" b="1" dirty="0" smtClean="0">
                <a:solidFill>
                  <a:srgbClr val="FF0000"/>
                </a:solidFill>
              </a:rPr>
              <a:t>?</a:t>
            </a:r>
            <a:endParaRPr lang="cs-CZ" sz="287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Tomáš\AppData\Local\Microsoft\Windows\Temporary Internet Files\Content.IE5\M3NAX65G\MP900321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2856"/>
            <a:ext cx="2609088" cy="3657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87624" y="476672"/>
            <a:ext cx="67943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KRYSTALIZACE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429000"/>
            <a:ext cx="13949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sůl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3284984"/>
            <a:ext cx="6960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+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429000"/>
            <a:ext cx="22686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voda</a:t>
            </a:r>
            <a:endParaRPr lang="cs-CZ" sz="8000" b="1" dirty="0"/>
          </a:p>
        </p:txBody>
      </p:sp>
      <p:pic>
        <p:nvPicPr>
          <p:cNvPr id="1030" name="Picture 6" descr="C:\Users\Tomáš\AppData\Local\Microsoft\Windows\Temporary Internet Files\Content.IE5\E3IXCVFU\MC9001128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844824"/>
            <a:ext cx="2955398" cy="2757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SMĚS</a:t>
            </a:r>
            <a:endParaRPr lang="cs-CZ" sz="8000" b="1" dirty="0"/>
          </a:p>
        </p:txBody>
      </p:sp>
      <p:pic>
        <p:nvPicPr>
          <p:cNvPr id="3" name="Picture 5" descr="C:\Users\Tomáš\AppData\Local\Microsoft\Windows\Temporary Internet Files\Content.IE5\M3NAX65G\MP9003211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420888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omáš\Pictures\Picasa\Export\2012-11-28\P10609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348880"/>
            <a:ext cx="4552311" cy="3888432"/>
          </a:xfrm>
          <a:prstGeom prst="rect">
            <a:avLst/>
          </a:prstGeom>
          <a:noFill/>
        </p:spPr>
      </p:pic>
      <p:pic>
        <p:nvPicPr>
          <p:cNvPr id="5" name="Picture 5" descr="C:\Users\Tomáš\AppData\Local\Microsoft\Windows\Temporary Internet Files\Content.IE5\M3NAX65G\MP900321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708920"/>
            <a:ext cx="2311457" cy="3240360"/>
          </a:xfrm>
          <a:prstGeom prst="rect">
            <a:avLst/>
          </a:prstGeom>
          <a:noFill/>
        </p:spPr>
      </p:pic>
      <p:grpSp>
        <p:nvGrpSpPr>
          <p:cNvPr id="21" name="Skupina 20"/>
          <p:cNvGrpSpPr/>
          <p:nvPr/>
        </p:nvGrpSpPr>
        <p:grpSpPr>
          <a:xfrm>
            <a:off x="3563888" y="1268760"/>
            <a:ext cx="1979344" cy="1896096"/>
            <a:chOff x="5652120" y="1052736"/>
            <a:chExt cx="1547296" cy="1392040"/>
          </a:xfrm>
        </p:grpSpPr>
        <p:sp>
          <p:nvSpPr>
            <p:cNvPr id="16" name="Volný tvar 15"/>
            <p:cNvSpPr/>
            <p:nvPr/>
          </p:nvSpPr>
          <p:spPr>
            <a:xfrm>
              <a:off x="5652120" y="1052736"/>
              <a:ext cx="467176" cy="1320032"/>
            </a:xfrm>
            <a:custGeom>
              <a:avLst/>
              <a:gdLst>
                <a:gd name="connsiteX0" fmla="*/ 0 w 467176"/>
                <a:gd name="connsiteY0" fmla="*/ 74327 h 1320032"/>
                <a:gd name="connsiteX1" fmla="*/ 26505 w 467176"/>
                <a:gd name="connsiteY1" fmla="*/ 34571 h 1320032"/>
                <a:gd name="connsiteX2" fmla="*/ 106018 w 467176"/>
                <a:gd name="connsiteY2" fmla="*/ 8066 h 1320032"/>
                <a:gd name="connsiteX3" fmla="*/ 371061 w 467176"/>
                <a:gd name="connsiteY3" fmla="*/ 34571 h 1320032"/>
                <a:gd name="connsiteX4" fmla="*/ 410818 w 467176"/>
                <a:gd name="connsiteY4" fmla="*/ 61075 h 1320032"/>
                <a:gd name="connsiteX5" fmla="*/ 450574 w 467176"/>
                <a:gd name="connsiteY5" fmla="*/ 140588 h 1320032"/>
                <a:gd name="connsiteX6" fmla="*/ 437322 w 467176"/>
                <a:gd name="connsiteY6" fmla="*/ 233353 h 1320032"/>
                <a:gd name="connsiteX7" fmla="*/ 106018 w 467176"/>
                <a:gd name="connsiteY7" fmla="*/ 246606 h 1320032"/>
                <a:gd name="connsiteX8" fmla="*/ 66261 w 467176"/>
                <a:gd name="connsiteY8" fmla="*/ 273110 h 1320032"/>
                <a:gd name="connsiteX9" fmla="*/ 26505 w 467176"/>
                <a:gd name="connsiteY9" fmla="*/ 352623 h 1320032"/>
                <a:gd name="connsiteX10" fmla="*/ 39757 w 467176"/>
                <a:gd name="connsiteY10" fmla="*/ 485145 h 1320032"/>
                <a:gd name="connsiteX11" fmla="*/ 53009 w 467176"/>
                <a:gd name="connsiteY11" fmla="*/ 524901 h 1320032"/>
                <a:gd name="connsiteX12" fmla="*/ 92765 w 467176"/>
                <a:gd name="connsiteY12" fmla="*/ 564658 h 1320032"/>
                <a:gd name="connsiteX13" fmla="*/ 172279 w 467176"/>
                <a:gd name="connsiteY13" fmla="*/ 591162 h 1320032"/>
                <a:gd name="connsiteX14" fmla="*/ 212035 w 467176"/>
                <a:gd name="connsiteY14" fmla="*/ 630919 h 1320032"/>
                <a:gd name="connsiteX15" fmla="*/ 251792 w 467176"/>
                <a:gd name="connsiteY15" fmla="*/ 644171 h 1320032"/>
                <a:gd name="connsiteX16" fmla="*/ 291548 w 467176"/>
                <a:gd name="connsiteY16" fmla="*/ 670675 h 1320032"/>
                <a:gd name="connsiteX17" fmla="*/ 318052 w 467176"/>
                <a:gd name="connsiteY17" fmla="*/ 710432 h 1320032"/>
                <a:gd name="connsiteX18" fmla="*/ 344557 w 467176"/>
                <a:gd name="connsiteY18" fmla="*/ 736936 h 1320032"/>
                <a:gd name="connsiteX19" fmla="*/ 384313 w 467176"/>
                <a:gd name="connsiteY19" fmla="*/ 803197 h 1320032"/>
                <a:gd name="connsiteX20" fmla="*/ 371061 w 467176"/>
                <a:gd name="connsiteY20" fmla="*/ 856206 h 1320032"/>
                <a:gd name="connsiteX21" fmla="*/ 331305 w 467176"/>
                <a:gd name="connsiteY21" fmla="*/ 882710 h 1320032"/>
                <a:gd name="connsiteX22" fmla="*/ 132522 w 467176"/>
                <a:gd name="connsiteY22" fmla="*/ 895962 h 1320032"/>
                <a:gd name="connsiteX23" fmla="*/ 106018 w 467176"/>
                <a:gd name="connsiteY23" fmla="*/ 935719 h 1320032"/>
                <a:gd name="connsiteX24" fmla="*/ 106018 w 467176"/>
                <a:gd name="connsiteY24" fmla="*/ 1147753 h 1320032"/>
                <a:gd name="connsiteX25" fmla="*/ 119270 w 467176"/>
                <a:gd name="connsiteY25" fmla="*/ 1187510 h 1320032"/>
                <a:gd name="connsiteX26" fmla="*/ 172279 w 467176"/>
                <a:gd name="connsiteY26" fmla="*/ 1253771 h 1320032"/>
                <a:gd name="connsiteX27" fmla="*/ 212035 w 467176"/>
                <a:gd name="connsiteY27" fmla="*/ 1320032 h 1320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67176" h="1320032">
                  <a:moveTo>
                    <a:pt x="0" y="74327"/>
                  </a:moveTo>
                  <a:cubicBezTo>
                    <a:pt x="8835" y="61075"/>
                    <a:pt x="12999" y="43012"/>
                    <a:pt x="26505" y="34571"/>
                  </a:cubicBezTo>
                  <a:cubicBezTo>
                    <a:pt x="50196" y="19764"/>
                    <a:pt x="106018" y="8066"/>
                    <a:pt x="106018" y="8066"/>
                  </a:cubicBezTo>
                  <a:cubicBezTo>
                    <a:pt x="119186" y="8841"/>
                    <a:pt x="301918" y="0"/>
                    <a:pt x="371061" y="34571"/>
                  </a:cubicBezTo>
                  <a:cubicBezTo>
                    <a:pt x="385307" y="41694"/>
                    <a:pt x="397566" y="52240"/>
                    <a:pt x="410818" y="61075"/>
                  </a:cubicBezTo>
                  <a:cubicBezTo>
                    <a:pt x="424218" y="81175"/>
                    <a:pt x="450574" y="113156"/>
                    <a:pt x="450574" y="140588"/>
                  </a:cubicBezTo>
                  <a:cubicBezTo>
                    <a:pt x="450574" y="171824"/>
                    <a:pt x="467176" y="224167"/>
                    <a:pt x="437322" y="233353"/>
                  </a:cubicBezTo>
                  <a:cubicBezTo>
                    <a:pt x="331687" y="265856"/>
                    <a:pt x="216453" y="242188"/>
                    <a:pt x="106018" y="246606"/>
                  </a:cubicBezTo>
                  <a:cubicBezTo>
                    <a:pt x="92766" y="255441"/>
                    <a:pt x="77523" y="261848"/>
                    <a:pt x="66261" y="273110"/>
                  </a:cubicBezTo>
                  <a:cubicBezTo>
                    <a:pt x="40571" y="298799"/>
                    <a:pt x="37283" y="320288"/>
                    <a:pt x="26505" y="352623"/>
                  </a:cubicBezTo>
                  <a:cubicBezTo>
                    <a:pt x="30922" y="396797"/>
                    <a:pt x="33007" y="441267"/>
                    <a:pt x="39757" y="485145"/>
                  </a:cubicBezTo>
                  <a:cubicBezTo>
                    <a:pt x="41881" y="498951"/>
                    <a:pt x="45261" y="513278"/>
                    <a:pt x="53009" y="524901"/>
                  </a:cubicBezTo>
                  <a:cubicBezTo>
                    <a:pt x="63405" y="540495"/>
                    <a:pt x="76382" y="555556"/>
                    <a:pt x="92765" y="564658"/>
                  </a:cubicBezTo>
                  <a:cubicBezTo>
                    <a:pt x="117187" y="578226"/>
                    <a:pt x="172279" y="591162"/>
                    <a:pt x="172279" y="591162"/>
                  </a:cubicBezTo>
                  <a:cubicBezTo>
                    <a:pt x="185531" y="604414"/>
                    <a:pt x="196441" y="620523"/>
                    <a:pt x="212035" y="630919"/>
                  </a:cubicBezTo>
                  <a:cubicBezTo>
                    <a:pt x="223658" y="638668"/>
                    <a:pt x="239298" y="637924"/>
                    <a:pt x="251792" y="644171"/>
                  </a:cubicBezTo>
                  <a:cubicBezTo>
                    <a:pt x="266038" y="651294"/>
                    <a:pt x="278296" y="661840"/>
                    <a:pt x="291548" y="670675"/>
                  </a:cubicBezTo>
                  <a:cubicBezTo>
                    <a:pt x="300383" y="683927"/>
                    <a:pt x="308102" y="697995"/>
                    <a:pt x="318052" y="710432"/>
                  </a:cubicBezTo>
                  <a:cubicBezTo>
                    <a:pt x="325857" y="720188"/>
                    <a:pt x="338129" y="726222"/>
                    <a:pt x="344557" y="736936"/>
                  </a:cubicBezTo>
                  <a:cubicBezTo>
                    <a:pt x="396171" y="822958"/>
                    <a:pt x="317153" y="736034"/>
                    <a:pt x="384313" y="803197"/>
                  </a:cubicBezTo>
                  <a:cubicBezTo>
                    <a:pt x="379896" y="820867"/>
                    <a:pt x="381164" y="841051"/>
                    <a:pt x="371061" y="856206"/>
                  </a:cubicBezTo>
                  <a:cubicBezTo>
                    <a:pt x="362226" y="869458"/>
                    <a:pt x="347015" y="880092"/>
                    <a:pt x="331305" y="882710"/>
                  </a:cubicBezTo>
                  <a:cubicBezTo>
                    <a:pt x="265800" y="893627"/>
                    <a:pt x="198783" y="891545"/>
                    <a:pt x="132522" y="895962"/>
                  </a:cubicBezTo>
                  <a:cubicBezTo>
                    <a:pt x="123687" y="909214"/>
                    <a:pt x="113141" y="921473"/>
                    <a:pt x="106018" y="935719"/>
                  </a:cubicBezTo>
                  <a:cubicBezTo>
                    <a:pt x="73141" y="1001472"/>
                    <a:pt x="97504" y="1079645"/>
                    <a:pt x="106018" y="1147753"/>
                  </a:cubicBezTo>
                  <a:cubicBezTo>
                    <a:pt x="107751" y="1161614"/>
                    <a:pt x="113023" y="1175016"/>
                    <a:pt x="119270" y="1187510"/>
                  </a:cubicBezTo>
                  <a:cubicBezTo>
                    <a:pt x="146461" y="1241893"/>
                    <a:pt x="139410" y="1212685"/>
                    <a:pt x="172279" y="1253771"/>
                  </a:cubicBezTo>
                  <a:cubicBezTo>
                    <a:pt x="193602" y="1280425"/>
                    <a:pt x="198272" y="1292505"/>
                    <a:pt x="212035" y="1320032"/>
                  </a:cubicBezTo>
                </a:path>
              </a:pathLst>
            </a:cu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>
              <a:off x="6156176" y="1052736"/>
              <a:ext cx="467176" cy="1320032"/>
            </a:xfrm>
            <a:custGeom>
              <a:avLst/>
              <a:gdLst>
                <a:gd name="connsiteX0" fmla="*/ 0 w 467176"/>
                <a:gd name="connsiteY0" fmla="*/ 74327 h 1320032"/>
                <a:gd name="connsiteX1" fmla="*/ 26505 w 467176"/>
                <a:gd name="connsiteY1" fmla="*/ 34571 h 1320032"/>
                <a:gd name="connsiteX2" fmla="*/ 106018 w 467176"/>
                <a:gd name="connsiteY2" fmla="*/ 8066 h 1320032"/>
                <a:gd name="connsiteX3" fmla="*/ 371061 w 467176"/>
                <a:gd name="connsiteY3" fmla="*/ 34571 h 1320032"/>
                <a:gd name="connsiteX4" fmla="*/ 410818 w 467176"/>
                <a:gd name="connsiteY4" fmla="*/ 61075 h 1320032"/>
                <a:gd name="connsiteX5" fmla="*/ 450574 w 467176"/>
                <a:gd name="connsiteY5" fmla="*/ 140588 h 1320032"/>
                <a:gd name="connsiteX6" fmla="*/ 437322 w 467176"/>
                <a:gd name="connsiteY6" fmla="*/ 233353 h 1320032"/>
                <a:gd name="connsiteX7" fmla="*/ 106018 w 467176"/>
                <a:gd name="connsiteY7" fmla="*/ 246606 h 1320032"/>
                <a:gd name="connsiteX8" fmla="*/ 66261 w 467176"/>
                <a:gd name="connsiteY8" fmla="*/ 273110 h 1320032"/>
                <a:gd name="connsiteX9" fmla="*/ 26505 w 467176"/>
                <a:gd name="connsiteY9" fmla="*/ 352623 h 1320032"/>
                <a:gd name="connsiteX10" fmla="*/ 39757 w 467176"/>
                <a:gd name="connsiteY10" fmla="*/ 485145 h 1320032"/>
                <a:gd name="connsiteX11" fmla="*/ 53009 w 467176"/>
                <a:gd name="connsiteY11" fmla="*/ 524901 h 1320032"/>
                <a:gd name="connsiteX12" fmla="*/ 92765 w 467176"/>
                <a:gd name="connsiteY12" fmla="*/ 564658 h 1320032"/>
                <a:gd name="connsiteX13" fmla="*/ 172279 w 467176"/>
                <a:gd name="connsiteY13" fmla="*/ 591162 h 1320032"/>
                <a:gd name="connsiteX14" fmla="*/ 212035 w 467176"/>
                <a:gd name="connsiteY14" fmla="*/ 630919 h 1320032"/>
                <a:gd name="connsiteX15" fmla="*/ 251792 w 467176"/>
                <a:gd name="connsiteY15" fmla="*/ 644171 h 1320032"/>
                <a:gd name="connsiteX16" fmla="*/ 291548 w 467176"/>
                <a:gd name="connsiteY16" fmla="*/ 670675 h 1320032"/>
                <a:gd name="connsiteX17" fmla="*/ 318052 w 467176"/>
                <a:gd name="connsiteY17" fmla="*/ 710432 h 1320032"/>
                <a:gd name="connsiteX18" fmla="*/ 344557 w 467176"/>
                <a:gd name="connsiteY18" fmla="*/ 736936 h 1320032"/>
                <a:gd name="connsiteX19" fmla="*/ 384313 w 467176"/>
                <a:gd name="connsiteY19" fmla="*/ 803197 h 1320032"/>
                <a:gd name="connsiteX20" fmla="*/ 371061 w 467176"/>
                <a:gd name="connsiteY20" fmla="*/ 856206 h 1320032"/>
                <a:gd name="connsiteX21" fmla="*/ 331305 w 467176"/>
                <a:gd name="connsiteY21" fmla="*/ 882710 h 1320032"/>
                <a:gd name="connsiteX22" fmla="*/ 132522 w 467176"/>
                <a:gd name="connsiteY22" fmla="*/ 895962 h 1320032"/>
                <a:gd name="connsiteX23" fmla="*/ 106018 w 467176"/>
                <a:gd name="connsiteY23" fmla="*/ 935719 h 1320032"/>
                <a:gd name="connsiteX24" fmla="*/ 106018 w 467176"/>
                <a:gd name="connsiteY24" fmla="*/ 1147753 h 1320032"/>
                <a:gd name="connsiteX25" fmla="*/ 119270 w 467176"/>
                <a:gd name="connsiteY25" fmla="*/ 1187510 h 1320032"/>
                <a:gd name="connsiteX26" fmla="*/ 172279 w 467176"/>
                <a:gd name="connsiteY26" fmla="*/ 1253771 h 1320032"/>
                <a:gd name="connsiteX27" fmla="*/ 212035 w 467176"/>
                <a:gd name="connsiteY27" fmla="*/ 1320032 h 1320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67176" h="1320032">
                  <a:moveTo>
                    <a:pt x="0" y="74327"/>
                  </a:moveTo>
                  <a:cubicBezTo>
                    <a:pt x="8835" y="61075"/>
                    <a:pt x="12999" y="43012"/>
                    <a:pt x="26505" y="34571"/>
                  </a:cubicBezTo>
                  <a:cubicBezTo>
                    <a:pt x="50196" y="19764"/>
                    <a:pt x="106018" y="8066"/>
                    <a:pt x="106018" y="8066"/>
                  </a:cubicBezTo>
                  <a:cubicBezTo>
                    <a:pt x="119186" y="8841"/>
                    <a:pt x="301918" y="0"/>
                    <a:pt x="371061" y="34571"/>
                  </a:cubicBezTo>
                  <a:cubicBezTo>
                    <a:pt x="385307" y="41694"/>
                    <a:pt x="397566" y="52240"/>
                    <a:pt x="410818" y="61075"/>
                  </a:cubicBezTo>
                  <a:cubicBezTo>
                    <a:pt x="424218" y="81175"/>
                    <a:pt x="450574" y="113156"/>
                    <a:pt x="450574" y="140588"/>
                  </a:cubicBezTo>
                  <a:cubicBezTo>
                    <a:pt x="450574" y="171824"/>
                    <a:pt x="467176" y="224167"/>
                    <a:pt x="437322" y="233353"/>
                  </a:cubicBezTo>
                  <a:cubicBezTo>
                    <a:pt x="331687" y="265856"/>
                    <a:pt x="216453" y="242188"/>
                    <a:pt x="106018" y="246606"/>
                  </a:cubicBezTo>
                  <a:cubicBezTo>
                    <a:pt x="92766" y="255441"/>
                    <a:pt x="77523" y="261848"/>
                    <a:pt x="66261" y="273110"/>
                  </a:cubicBezTo>
                  <a:cubicBezTo>
                    <a:pt x="40571" y="298799"/>
                    <a:pt x="37283" y="320288"/>
                    <a:pt x="26505" y="352623"/>
                  </a:cubicBezTo>
                  <a:cubicBezTo>
                    <a:pt x="30922" y="396797"/>
                    <a:pt x="33007" y="441267"/>
                    <a:pt x="39757" y="485145"/>
                  </a:cubicBezTo>
                  <a:cubicBezTo>
                    <a:pt x="41881" y="498951"/>
                    <a:pt x="45261" y="513278"/>
                    <a:pt x="53009" y="524901"/>
                  </a:cubicBezTo>
                  <a:cubicBezTo>
                    <a:pt x="63405" y="540495"/>
                    <a:pt x="76382" y="555556"/>
                    <a:pt x="92765" y="564658"/>
                  </a:cubicBezTo>
                  <a:cubicBezTo>
                    <a:pt x="117187" y="578226"/>
                    <a:pt x="172279" y="591162"/>
                    <a:pt x="172279" y="591162"/>
                  </a:cubicBezTo>
                  <a:cubicBezTo>
                    <a:pt x="185531" y="604414"/>
                    <a:pt x="196441" y="620523"/>
                    <a:pt x="212035" y="630919"/>
                  </a:cubicBezTo>
                  <a:cubicBezTo>
                    <a:pt x="223658" y="638668"/>
                    <a:pt x="239298" y="637924"/>
                    <a:pt x="251792" y="644171"/>
                  </a:cubicBezTo>
                  <a:cubicBezTo>
                    <a:pt x="266038" y="651294"/>
                    <a:pt x="278296" y="661840"/>
                    <a:pt x="291548" y="670675"/>
                  </a:cubicBezTo>
                  <a:cubicBezTo>
                    <a:pt x="300383" y="683927"/>
                    <a:pt x="308102" y="697995"/>
                    <a:pt x="318052" y="710432"/>
                  </a:cubicBezTo>
                  <a:cubicBezTo>
                    <a:pt x="325857" y="720188"/>
                    <a:pt x="338129" y="726222"/>
                    <a:pt x="344557" y="736936"/>
                  </a:cubicBezTo>
                  <a:cubicBezTo>
                    <a:pt x="396171" y="822958"/>
                    <a:pt x="317153" y="736034"/>
                    <a:pt x="384313" y="803197"/>
                  </a:cubicBezTo>
                  <a:cubicBezTo>
                    <a:pt x="379896" y="820867"/>
                    <a:pt x="381164" y="841051"/>
                    <a:pt x="371061" y="856206"/>
                  </a:cubicBezTo>
                  <a:cubicBezTo>
                    <a:pt x="362226" y="869458"/>
                    <a:pt x="347015" y="880092"/>
                    <a:pt x="331305" y="882710"/>
                  </a:cubicBezTo>
                  <a:cubicBezTo>
                    <a:pt x="265800" y="893627"/>
                    <a:pt x="198783" y="891545"/>
                    <a:pt x="132522" y="895962"/>
                  </a:cubicBezTo>
                  <a:cubicBezTo>
                    <a:pt x="123687" y="909214"/>
                    <a:pt x="113141" y="921473"/>
                    <a:pt x="106018" y="935719"/>
                  </a:cubicBezTo>
                  <a:cubicBezTo>
                    <a:pt x="73141" y="1001472"/>
                    <a:pt x="97504" y="1079645"/>
                    <a:pt x="106018" y="1147753"/>
                  </a:cubicBezTo>
                  <a:cubicBezTo>
                    <a:pt x="107751" y="1161614"/>
                    <a:pt x="113023" y="1175016"/>
                    <a:pt x="119270" y="1187510"/>
                  </a:cubicBezTo>
                  <a:cubicBezTo>
                    <a:pt x="146461" y="1241893"/>
                    <a:pt x="139410" y="1212685"/>
                    <a:pt x="172279" y="1253771"/>
                  </a:cubicBezTo>
                  <a:cubicBezTo>
                    <a:pt x="193602" y="1280425"/>
                    <a:pt x="198272" y="1292505"/>
                    <a:pt x="212035" y="1320032"/>
                  </a:cubicBezTo>
                </a:path>
              </a:pathLst>
            </a:cu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6732240" y="1124744"/>
              <a:ext cx="467176" cy="1320032"/>
            </a:xfrm>
            <a:custGeom>
              <a:avLst/>
              <a:gdLst>
                <a:gd name="connsiteX0" fmla="*/ 0 w 467176"/>
                <a:gd name="connsiteY0" fmla="*/ 74327 h 1320032"/>
                <a:gd name="connsiteX1" fmla="*/ 26505 w 467176"/>
                <a:gd name="connsiteY1" fmla="*/ 34571 h 1320032"/>
                <a:gd name="connsiteX2" fmla="*/ 106018 w 467176"/>
                <a:gd name="connsiteY2" fmla="*/ 8066 h 1320032"/>
                <a:gd name="connsiteX3" fmla="*/ 371061 w 467176"/>
                <a:gd name="connsiteY3" fmla="*/ 34571 h 1320032"/>
                <a:gd name="connsiteX4" fmla="*/ 410818 w 467176"/>
                <a:gd name="connsiteY4" fmla="*/ 61075 h 1320032"/>
                <a:gd name="connsiteX5" fmla="*/ 450574 w 467176"/>
                <a:gd name="connsiteY5" fmla="*/ 140588 h 1320032"/>
                <a:gd name="connsiteX6" fmla="*/ 437322 w 467176"/>
                <a:gd name="connsiteY6" fmla="*/ 233353 h 1320032"/>
                <a:gd name="connsiteX7" fmla="*/ 106018 w 467176"/>
                <a:gd name="connsiteY7" fmla="*/ 246606 h 1320032"/>
                <a:gd name="connsiteX8" fmla="*/ 66261 w 467176"/>
                <a:gd name="connsiteY8" fmla="*/ 273110 h 1320032"/>
                <a:gd name="connsiteX9" fmla="*/ 26505 w 467176"/>
                <a:gd name="connsiteY9" fmla="*/ 352623 h 1320032"/>
                <a:gd name="connsiteX10" fmla="*/ 39757 w 467176"/>
                <a:gd name="connsiteY10" fmla="*/ 485145 h 1320032"/>
                <a:gd name="connsiteX11" fmla="*/ 53009 w 467176"/>
                <a:gd name="connsiteY11" fmla="*/ 524901 h 1320032"/>
                <a:gd name="connsiteX12" fmla="*/ 92765 w 467176"/>
                <a:gd name="connsiteY12" fmla="*/ 564658 h 1320032"/>
                <a:gd name="connsiteX13" fmla="*/ 172279 w 467176"/>
                <a:gd name="connsiteY13" fmla="*/ 591162 h 1320032"/>
                <a:gd name="connsiteX14" fmla="*/ 212035 w 467176"/>
                <a:gd name="connsiteY14" fmla="*/ 630919 h 1320032"/>
                <a:gd name="connsiteX15" fmla="*/ 251792 w 467176"/>
                <a:gd name="connsiteY15" fmla="*/ 644171 h 1320032"/>
                <a:gd name="connsiteX16" fmla="*/ 291548 w 467176"/>
                <a:gd name="connsiteY16" fmla="*/ 670675 h 1320032"/>
                <a:gd name="connsiteX17" fmla="*/ 318052 w 467176"/>
                <a:gd name="connsiteY17" fmla="*/ 710432 h 1320032"/>
                <a:gd name="connsiteX18" fmla="*/ 344557 w 467176"/>
                <a:gd name="connsiteY18" fmla="*/ 736936 h 1320032"/>
                <a:gd name="connsiteX19" fmla="*/ 384313 w 467176"/>
                <a:gd name="connsiteY19" fmla="*/ 803197 h 1320032"/>
                <a:gd name="connsiteX20" fmla="*/ 371061 w 467176"/>
                <a:gd name="connsiteY20" fmla="*/ 856206 h 1320032"/>
                <a:gd name="connsiteX21" fmla="*/ 331305 w 467176"/>
                <a:gd name="connsiteY21" fmla="*/ 882710 h 1320032"/>
                <a:gd name="connsiteX22" fmla="*/ 132522 w 467176"/>
                <a:gd name="connsiteY22" fmla="*/ 895962 h 1320032"/>
                <a:gd name="connsiteX23" fmla="*/ 106018 w 467176"/>
                <a:gd name="connsiteY23" fmla="*/ 935719 h 1320032"/>
                <a:gd name="connsiteX24" fmla="*/ 106018 w 467176"/>
                <a:gd name="connsiteY24" fmla="*/ 1147753 h 1320032"/>
                <a:gd name="connsiteX25" fmla="*/ 119270 w 467176"/>
                <a:gd name="connsiteY25" fmla="*/ 1187510 h 1320032"/>
                <a:gd name="connsiteX26" fmla="*/ 172279 w 467176"/>
                <a:gd name="connsiteY26" fmla="*/ 1253771 h 1320032"/>
                <a:gd name="connsiteX27" fmla="*/ 212035 w 467176"/>
                <a:gd name="connsiteY27" fmla="*/ 1320032 h 1320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67176" h="1320032">
                  <a:moveTo>
                    <a:pt x="0" y="74327"/>
                  </a:moveTo>
                  <a:cubicBezTo>
                    <a:pt x="8835" y="61075"/>
                    <a:pt x="12999" y="43012"/>
                    <a:pt x="26505" y="34571"/>
                  </a:cubicBezTo>
                  <a:cubicBezTo>
                    <a:pt x="50196" y="19764"/>
                    <a:pt x="106018" y="8066"/>
                    <a:pt x="106018" y="8066"/>
                  </a:cubicBezTo>
                  <a:cubicBezTo>
                    <a:pt x="119186" y="8841"/>
                    <a:pt x="301918" y="0"/>
                    <a:pt x="371061" y="34571"/>
                  </a:cubicBezTo>
                  <a:cubicBezTo>
                    <a:pt x="385307" y="41694"/>
                    <a:pt x="397566" y="52240"/>
                    <a:pt x="410818" y="61075"/>
                  </a:cubicBezTo>
                  <a:cubicBezTo>
                    <a:pt x="424218" y="81175"/>
                    <a:pt x="450574" y="113156"/>
                    <a:pt x="450574" y="140588"/>
                  </a:cubicBezTo>
                  <a:cubicBezTo>
                    <a:pt x="450574" y="171824"/>
                    <a:pt x="467176" y="224167"/>
                    <a:pt x="437322" y="233353"/>
                  </a:cubicBezTo>
                  <a:cubicBezTo>
                    <a:pt x="331687" y="265856"/>
                    <a:pt x="216453" y="242188"/>
                    <a:pt x="106018" y="246606"/>
                  </a:cubicBezTo>
                  <a:cubicBezTo>
                    <a:pt x="92766" y="255441"/>
                    <a:pt x="77523" y="261848"/>
                    <a:pt x="66261" y="273110"/>
                  </a:cubicBezTo>
                  <a:cubicBezTo>
                    <a:pt x="40571" y="298799"/>
                    <a:pt x="37283" y="320288"/>
                    <a:pt x="26505" y="352623"/>
                  </a:cubicBezTo>
                  <a:cubicBezTo>
                    <a:pt x="30922" y="396797"/>
                    <a:pt x="33007" y="441267"/>
                    <a:pt x="39757" y="485145"/>
                  </a:cubicBezTo>
                  <a:cubicBezTo>
                    <a:pt x="41881" y="498951"/>
                    <a:pt x="45261" y="513278"/>
                    <a:pt x="53009" y="524901"/>
                  </a:cubicBezTo>
                  <a:cubicBezTo>
                    <a:pt x="63405" y="540495"/>
                    <a:pt x="76382" y="555556"/>
                    <a:pt x="92765" y="564658"/>
                  </a:cubicBezTo>
                  <a:cubicBezTo>
                    <a:pt x="117187" y="578226"/>
                    <a:pt x="172279" y="591162"/>
                    <a:pt x="172279" y="591162"/>
                  </a:cubicBezTo>
                  <a:cubicBezTo>
                    <a:pt x="185531" y="604414"/>
                    <a:pt x="196441" y="620523"/>
                    <a:pt x="212035" y="630919"/>
                  </a:cubicBezTo>
                  <a:cubicBezTo>
                    <a:pt x="223658" y="638668"/>
                    <a:pt x="239298" y="637924"/>
                    <a:pt x="251792" y="644171"/>
                  </a:cubicBezTo>
                  <a:cubicBezTo>
                    <a:pt x="266038" y="651294"/>
                    <a:pt x="278296" y="661840"/>
                    <a:pt x="291548" y="670675"/>
                  </a:cubicBezTo>
                  <a:cubicBezTo>
                    <a:pt x="300383" y="683927"/>
                    <a:pt x="308102" y="697995"/>
                    <a:pt x="318052" y="710432"/>
                  </a:cubicBezTo>
                  <a:cubicBezTo>
                    <a:pt x="325857" y="720188"/>
                    <a:pt x="338129" y="726222"/>
                    <a:pt x="344557" y="736936"/>
                  </a:cubicBezTo>
                  <a:cubicBezTo>
                    <a:pt x="396171" y="822958"/>
                    <a:pt x="317153" y="736034"/>
                    <a:pt x="384313" y="803197"/>
                  </a:cubicBezTo>
                  <a:cubicBezTo>
                    <a:pt x="379896" y="820867"/>
                    <a:pt x="381164" y="841051"/>
                    <a:pt x="371061" y="856206"/>
                  </a:cubicBezTo>
                  <a:cubicBezTo>
                    <a:pt x="362226" y="869458"/>
                    <a:pt x="347015" y="880092"/>
                    <a:pt x="331305" y="882710"/>
                  </a:cubicBezTo>
                  <a:cubicBezTo>
                    <a:pt x="265800" y="893627"/>
                    <a:pt x="198783" y="891545"/>
                    <a:pt x="132522" y="895962"/>
                  </a:cubicBezTo>
                  <a:cubicBezTo>
                    <a:pt x="123687" y="909214"/>
                    <a:pt x="113141" y="921473"/>
                    <a:pt x="106018" y="935719"/>
                  </a:cubicBezTo>
                  <a:cubicBezTo>
                    <a:pt x="73141" y="1001472"/>
                    <a:pt x="97504" y="1079645"/>
                    <a:pt x="106018" y="1147753"/>
                  </a:cubicBezTo>
                  <a:cubicBezTo>
                    <a:pt x="107751" y="1161614"/>
                    <a:pt x="113023" y="1175016"/>
                    <a:pt x="119270" y="1187510"/>
                  </a:cubicBezTo>
                  <a:cubicBezTo>
                    <a:pt x="146461" y="1241893"/>
                    <a:pt x="139410" y="1212685"/>
                    <a:pt x="172279" y="1253771"/>
                  </a:cubicBezTo>
                  <a:cubicBezTo>
                    <a:pt x="193602" y="1280425"/>
                    <a:pt x="198272" y="1292505"/>
                    <a:pt x="212035" y="1320032"/>
                  </a:cubicBezTo>
                </a:path>
              </a:pathLst>
            </a:cu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1259632" y="836712"/>
            <a:ext cx="67943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KRYSTALIZACE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Tomáš\AppData\Local\Microsoft\Windows\Temporary Internet Files\Content.IE5\DYBK1DWL\MP900201330[1].jpg"/>
          <p:cNvPicPr>
            <a:picLocks noChangeAspect="1" noChangeArrowheads="1"/>
          </p:cNvPicPr>
          <p:nvPr/>
        </p:nvPicPr>
        <p:blipFill>
          <a:blip r:embed="rId2" cstate="print"/>
          <a:srcRect t="24407"/>
          <a:stretch>
            <a:fillRect/>
          </a:stretch>
        </p:blipFill>
        <p:spPr bwMode="auto">
          <a:xfrm>
            <a:off x="1259632" y="2636912"/>
            <a:ext cx="2432304" cy="276490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USAZOVÁNÍ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Tomáš\AppData\Local\Microsoft\Windows\Temporary Internet Files\Content.IE5\M3NAX65G\MP900321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76872"/>
            <a:ext cx="2520280" cy="353310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3212976"/>
            <a:ext cx="6960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+</a:t>
            </a:r>
            <a:endParaRPr lang="cs-CZ" sz="8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40968"/>
            <a:ext cx="24032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písek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356992"/>
            <a:ext cx="22686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voda</a:t>
            </a:r>
            <a:endParaRPr lang="cs-CZ" sz="8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SMĚS</a:t>
            </a:r>
            <a:endParaRPr lang="cs-CZ" sz="80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203848" y="2420888"/>
            <a:ext cx="2609088" cy="3657600"/>
            <a:chOff x="3203848" y="2420888"/>
            <a:chExt cx="2609088" cy="3657600"/>
          </a:xfrm>
        </p:grpSpPr>
        <p:pic>
          <p:nvPicPr>
            <p:cNvPr id="3" name="Picture 5" descr="C:\Users\Tomáš\AppData\Local\Microsoft\Windows\Temporary Internet Files\Content.IE5\M3NAX65G\MP90032111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03848" y="2420888"/>
              <a:ext cx="2609088" cy="3657600"/>
            </a:xfrm>
            <a:prstGeom prst="rect">
              <a:avLst/>
            </a:prstGeom>
            <a:noFill/>
          </p:spPr>
        </p:pic>
        <p:sp>
          <p:nvSpPr>
            <p:cNvPr id="4" name="Vývojový diagram: příprava 3"/>
            <p:cNvSpPr/>
            <p:nvPr/>
          </p:nvSpPr>
          <p:spPr>
            <a:xfrm>
              <a:off x="4932040" y="5085184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příprava 4"/>
            <p:cNvSpPr/>
            <p:nvPr/>
          </p:nvSpPr>
          <p:spPr>
            <a:xfrm>
              <a:off x="4211960" y="4797152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příprava 5"/>
            <p:cNvSpPr/>
            <p:nvPr/>
          </p:nvSpPr>
          <p:spPr>
            <a:xfrm>
              <a:off x="4860032" y="4509120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příprava 6"/>
            <p:cNvSpPr/>
            <p:nvPr/>
          </p:nvSpPr>
          <p:spPr>
            <a:xfrm>
              <a:off x="4283968" y="5301208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příprava 7"/>
            <p:cNvSpPr/>
            <p:nvPr/>
          </p:nvSpPr>
          <p:spPr>
            <a:xfrm>
              <a:off x="3995936" y="4437112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příprava 8"/>
            <p:cNvSpPr/>
            <p:nvPr/>
          </p:nvSpPr>
          <p:spPr>
            <a:xfrm>
              <a:off x="4932040" y="4149080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příprava 9"/>
            <p:cNvSpPr/>
            <p:nvPr/>
          </p:nvSpPr>
          <p:spPr>
            <a:xfrm>
              <a:off x="4572000" y="4869160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příprava 10"/>
            <p:cNvSpPr/>
            <p:nvPr/>
          </p:nvSpPr>
          <p:spPr>
            <a:xfrm>
              <a:off x="3995936" y="5013176"/>
              <a:ext cx="144016" cy="72008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USAZOVÁNÍ</a:t>
            </a:r>
            <a:endParaRPr lang="cs-CZ" sz="8000" b="1" dirty="0">
              <a:solidFill>
                <a:srgbClr val="FF000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203848" y="2420888"/>
            <a:ext cx="2609088" cy="3657600"/>
            <a:chOff x="3203848" y="2420888"/>
            <a:chExt cx="2609088" cy="3657600"/>
          </a:xfrm>
        </p:grpSpPr>
        <p:pic>
          <p:nvPicPr>
            <p:cNvPr id="13" name="Picture 5" descr="C:\Users\Tomáš\AppData\Local\Microsoft\Windows\Temporary Internet Files\Content.IE5\M3NAX65G\MP90032111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03848" y="2420888"/>
              <a:ext cx="2609088" cy="3657600"/>
            </a:xfrm>
            <a:prstGeom prst="rect">
              <a:avLst/>
            </a:prstGeom>
            <a:noFill/>
          </p:spPr>
        </p:pic>
        <p:sp>
          <p:nvSpPr>
            <p:cNvPr id="15" name="Vývojový diagram: příprava 14"/>
            <p:cNvSpPr/>
            <p:nvPr/>
          </p:nvSpPr>
          <p:spPr>
            <a:xfrm>
              <a:off x="4139952" y="5301208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příprava 16"/>
            <p:cNvSpPr/>
            <p:nvPr/>
          </p:nvSpPr>
          <p:spPr>
            <a:xfrm>
              <a:off x="4355976" y="5301208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příprava 17"/>
            <p:cNvSpPr/>
            <p:nvPr/>
          </p:nvSpPr>
          <p:spPr>
            <a:xfrm>
              <a:off x="4572000" y="5301208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příprava 18"/>
            <p:cNvSpPr/>
            <p:nvPr/>
          </p:nvSpPr>
          <p:spPr>
            <a:xfrm>
              <a:off x="4788024" y="5301208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příprava 19"/>
            <p:cNvSpPr/>
            <p:nvPr/>
          </p:nvSpPr>
          <p:spPr>
            <a:xfrm>
              <a:off x="5004048" y="5229200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příprava 20"/>
            <p:cNvSpPr/>
            <p:nvPr/>
          </p:nvSpPr>
          <p:spPr>
            <a:xfrm>
              <a:off x="3995936" y="5157192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příprava 21"/>
            <p:cNvSpPr/>
            <p:nvPr/>
          </p:nvSpPr>
          <p:spPr>
            <a:xfrm>
              <a:off x="4499992" y="5157192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příprava 22"/>
            <p:cNvSpPr/>
            <p:nvPr/>
          </p:nvSpPr>
          <p:spPr>
            <a:xfrm>
              <a:off x="5076056" y="5013176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příprava 23"/>
            <p:cNvSpPr/>
            <p:nvPr/>
          </p:nvSpPr>
          <p:spPr>
            <a:xfrm>
              <a:off x="4860032" y="5085184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příprava 24"/>
            <p:cNvSpPr/>
            <p:nvPr/>
          </p:nvSpPr>
          <p:spPr>
            <a:xfrm>
              <a:off x="4716016" y="5085184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příprava 25"/>
            <p:cNvSpPr/>
            <p:nvPr/>
          </p:nvSpPr>
          <p:spPr>
            <a:xfrm>
              <a:off x="4283968" y="5157192"/>
              <a:ext cx="144016" cy="144016"/>
            </a:xfrm>
            <a:prstGeom prst="flowChartPreparation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9" name="Přímá spojovací šipka 28"/>
          <p:cNvCxnSpPr/>
          <p:nvPr/>
        </p:nvCxnSpPr>
        <p:spPr>
          <a:xfrm flipH="1">
            <a:off x="4860032" y="1268760"/>
            <a:ext cx="1080120" cy="367240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2876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 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2134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/>
              <a:t> Ostatní: foto autor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99</Words>
  <Application>Microsoft Office PowerPoint</Application>
  <PresentationFormat>Předvádění na obrazovce (4:3)</PresentationFormat>
  <Paragraphs>30</Paragraphs>
  <Slides>10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ODDĚLOVÁNÍ SLOŽEK SMĚSÍ</vt:lpstr>
      <vt:lpstr>Prezentace aplikace PowerPoint</vt:lpstr>
      <vt:lpstr>SMĚS</vt:lpstr>
      <vt:lpstr>Prezentace aplikace PowerPoint</vt:lpstr>
      <vt:lpstr>USAZOVÁNÍ</vt:lpstr>
      <vt:lpstr>SMĚS</vt:lpstr>
      <vt:lpstr>USAZOVÁNÍ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</dc:title>
  <dc:creator>Tomáš</dc:creator>
  <cp:lastModifiedBy>Dorota Šáchová</cp:lastModifiedBy>
  <cp:revision>16</cp:revision>
  <dcterms:created xsi:type="dcterms:W3CDTF">2012-10-28T19:00:26Z</dcterms:created>
  <dcterms:modified xsi:type="dcterms:W3CDTF">2012-12-04T11:52:49Z</dcterms:modified>
</cp:coreProperties>
</file>