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66" r:id="rId3"/>
    <p:sldId id="257" r:id="rId4"/>
    <p:sldId id="256" r:id="rId5"/>
    <p:sldId id="259" r:id="rId6"/>
    <p:sldId id="258" r:id="rId7"/>
    <p:sldId id="261" r:id="rId8"/>
    <p:sldId id="260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72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VY_32_INOVACE_149_NÁŠ </a:t>
          </a:r>
          <a:r>
            <a:rPr lang="cs-CZ" sz="2000" baseline="0" dirty="0" smtClean="0"/>
            <a:t>SVĚT_USAZOVÁNÍ, DESTILACE, FILTRACE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Mgr.Dorota</a:t>
          </a:r>
          <a:r>
            <a:rPr lang="cs-CZ" sz="2000" dirty="0" smtClean="0"/>
            <a:t>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Usazování, destilace, filtrace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C123135-2D52-4356-8B21-BAEA5D8E88AB}" type="presOf" srcId="{D8197B8C-B260-4A16-BDF4-0947B075E274}" destId="{25B08C86-7E15-44DC-BE7F-FFB55DD49D12}" srcOrd="0" destOrd="0" presId="urn:microsoft.com/office/officeart/2005/8/layout/target3"/>
    <dgm:cxn modelId="{9ECADDB4-8407-4F33-A8EE-F3692F257A07}" type="presOf" srcId="{4C35D32F-0EAB-4CD7-82EE-45574DC2A586}" destId="{8BEBB6EC-1DAA-4CAC-8A25-BC0FCBD5DBD5}" srcOrd="0" destOrd="0" presId="urn:microsoft.com/office/officeart/2005/8/layout/target3"/>
    <dgm:cxn modelId="{BEDA606A-763E-4CA8-A381-5E8054BACD5C}" type="presOf" srcId="{D8197B8C-B260-4A16-BDF4-0947B075E274}" destId="{5A5FFA88-C948-4069-8E93-59FA12366E83}" srcOrd="1" destOrd="0" presId="urn:microsoft.com/office/officeart/2005/8/layout/target3"/>
    <dgm:cxn modelId="{3CF29BB5-DDEF-433C-993F-338A6F1123A0}" type="presOf" srcId="{D1D4F407-5343-4D3F-B5B9-D407B03CAEB4}" destId="{D005CE8C-CC26-4C3E-AC11-E15060ECD759}" srcOrd="0" destOrd="0" presId="urn:microsoft.com/office/officeart/2005/8/layout/target3"/>
    <dgm:cxn modelId="{8AA37BC3-9FB4-47CB-9352-D90CFCF5FF65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5347483-1649-48D4-8FB5-2F7C5D5BA149}" type="presOf" srcId="{D1B46980-6531-4606-95E6-44980827E919}" destId="{6140AFEC-043D-4C43-A2F9-D0F5331DF3A3}" srcOrd="0" destOrd="0" presId="urn:microsoft.com/office/officeart/2005/8/layout/target3"/>
    <dgm:cxn modelId="{BB367DF5-C41A-46AE-9D98-08A646CF4DF2}" type="presOf" srcId="{757F3AB3-0718-4624-B441-E567A8F0AB56}" destId="{333A1088-737F-45CB-B68E-254E46348037}" srcOrd="0" destOrd="0" presId="urn:microsoft.com/office/officeart/2005/8/layout/target3"/>
    <dgm:cxn modelId="{76733F2C-A0E9-43B0-81A7-82CBA281FF82}" type="presOf" srcId="{D1B46980-6531-4606-95E6-44980827E919}" destId="{2BE915AB-18AA-4053-B92C-3BFC9ED204BB}" srcOrd="1" destOrd="0" presId="urn:microsoft.com/office/officeart/2005/8/layout/target3"/>
    <dgm:cxn modelId="{904C103C-4719-4F44-A0CA-960EF7DADDE8}" type="presOf" srcId="{4C35D32F-0EAB-4CD7-82EE-45574DC2A586}" destId="{890E4F0B-2866-4A3F-A3C7-2A14B1797930}" srcOrd="1" destOrd="0" presId="urn:microsoft.com/office/officeart/2005/8/layout/target3"/>
    <dgm:cxn modelId="{B744E3F6-DB0E-48D3-B5A7-57BE96E52907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0D70E96-BBB2-4FAB-BB8E-54DA5D3C6CF7}" type="presOf" srcId="{B651F6E3-6281-48DB-9319-2AEAFDAE7572}" destId="{6BB5E863-4638-4E1D-BFDE-399D028AC4ED}" srcOrd="1" destOrd="0" presId="urn:microsoft.com/office/officeart/2005/8/layout/target3"/>
    <dgm:cxn modelId="{DBA75D95-E646-4CDA-8222-6CA99D4D3039}" type="presParOf" srcId="{333A1088-737F-45CB-B68E-254E46348037}" destId="{F5ABB229-8D3B-4694-996A-96F23CF14429}" srcOrd="0" destOrd="0" presId="urn:microsoft.com/office/officeart/2005/8/layout/target3"/>
    <dgm:cxn modelId="{7535ED72-24BE-40CB-AA84-7513D35B13AF}" type="presParOf" srcId="{333A1088-737F-45CB-B68E-254E46348037}" destId="{F41139FD-01EE-4571-8B17-4FB00FC51163}" srcOrd="1" destOrd="0" presId="urn:microsoft.com/office/officeart/2005/8/layout/target3"/>
    <dgm:cxn modelId="{0218A96F-7766-4424-BCC8-87FFA95B125C}" type="presParOf" srcId="{333A1088-737F-45CB-B68E-254E46348037}" destId="{D005CE8C-CC26-4C3E-AC11-E15060ECD759}" srcOrd="2" destOrd="0" presId="urn:microsoft.com/office/officeart/2005/8/layout/target3"/>
    <dgm:cxn modelId="{45914D2F-118C-4350-BB10-65B03A0B13B0}" type="presParOf" srcId="{333A1088-737F-45CB-B68E-254E46348037}" destId="{2C702D82-9B77-49B7-9568-BB8EB47C3372}" srcOrd="3" destOrd="0" presId="urn:microsoft.com/office/officeart/2005/8/layout/target3"/>
    <dgm:cxn modelId="{62CA8925-2B58-4261-80BD-A9696D9C69A4}" type="presParOf" srcId="{333A1088-737F-45CB-B68E-254E46348037}" destId="{A52A0455-90FF-4808-ABD0-F02540D31D5A}" srcOrd="4" destOrd="0" presId="urn:microsoft.com/office/officeart/2005/8/layout/target3"/>
    <dgm:cxn modelId="{F1CF93FE-0637-4584-89F9-DBF04E61299D}" type="presParOf" srcId="{333A1088-737F-45CB-B68E-254E46348037}" destId="{6140AFEC-043D-4C43-A2F9-D0F5331DF3A3}" srcOrd="5" destOrd="0" presId="urn:microsoft.com/office/officeart/2005/8/layout/target3"/>
    <dgm:cxn modelId="{D0E58287-48EE-4E6B-A0D7-232805FE65E4}" type="presParOf" srcId="{333A1088-737F-45CB-B68E-254E46348037}" destId="{9358AC05-5D7D-4327-9F80-1AD486AEA664}" srcOrd="6" destOrd="0" presId="urn:microsoft.com/office/officeart/2005/8/layout/target3"/>
    <dgm:cxn modelId="{253F9E59-914F-4CE8-B6FD-3184CDB9F151}" type="presParOf" srcId="{333A1088-737F-45CB-B68E-254E46348037}" destId="{313FC574-E1CD-4FB4-B054-0B805CE0447D}" srcOrd="7" destOrd="0" presId="urn:microsoft.com/office/officeart/2005/8/layout/target3"/>
    <dgm:cxn modelId="{9EC06B21-EB3D-426A-8153-03065FB2602A}" type="presParOf" srcId="{333A1088-737F-45CB-B68E-254E46348037}" destId="{619D679B-A015-4ECF-8348-D1034C574F40}" srcOrd="8" destOrd="0" presId="urn:microsoft.com/office/officeart/2005/8/layout/target3"/>
    <dgm:cxn modelId="{B214AED6-D9BE-4E00-8BC9-70DD8EBD5DFC}" type="presParOf" srcId="{333A1088-737F-45CB-B68E-254E46348037}" destId="{322283A8-4A27-4CDA-BAE3-F381106A9174}" srcOrd="9" destOrd="0" presId="urn:microsoft.com/office/officeart/2005/8/layout/target3"/>
    <dgm:cxn modelId="{620EA8EE-E05E-4894-9D30-A643F8147B63}" type="presParOf" srcId="{333A1088-737F-45CB-B68E-254E46348037}" destId="{FFC9F71D-1B4F-4AD9-A4A6-86ADEFC8AF5C}" srcOrd="10" destOrd="0" presId="urn:microsoft.com/office/officeart/2005/8/layout/target3"/>
    <dgm:cxn modelId="{4BBE2CFD-972F-4161-8786-2C9D6C082B27}" type="presParOf" srcId="{333A1088-737F-45CB-B68E-254E46348037}" destId="{25B08C86-7E15-44DC-BE7F-FFB55DD49D12}" srcOrd="11" destOrd="0" presId="urn:microsoft.com/office/officeart/2005/8/layout/target3"/>
    <dgm:cxn modelId="{725DE7A6-A3FA-4526-93BF-08BFF83B0AC6}" type="presParOf" srcId="{333A1088-737F-45CB-B68E-254E46348037}" destId="{76644BE8-9D7C-4C09-B250-3D10AF48CBB7}" srcOrd="12" destOrd="0" presId="urn:microsoft.com/office/officeart/2005/8/layout/target3"/>
    <dgm:cxn modelId="{657A864D-4966-4A00-9003-AB96734B6436}" type="presParOf" srcId="{333A1088-737F-45CB-B68E-254E46348037}" destId="{EE85B701-7295-41C0-BA7A-34D3756A2AE6}" srcOrd="13" destOrd="0" presId="urn:microsoft.com/office/officeart/2005/8/layout/target3"/>
    <dgm:cxn modelId="{2EF16A58-316D-47F4-A134-C8756840877C}" type="presParOf" srcId="{333A1088-737F-45CB-B68E-254E46348037}" destId="{8BEBB6EC-1DAA-4CAC-8A25-BC0FCBD5DBD5}" srcOrd="14" destOrd="0" presId="urn:microsoft.com/office/officeart/2005/8/layout/target3"/>
    <dgm:cxn modelId="{8806402E-5F2C-4613-9A61-CA22BA65C2FB}" type="presParOf" srcId="{333A1088-737F-45CB-B68E-254E46348037}" destId="{AED2198E-93D5-4001-81B4-73124B309672}" srcOrd="15" destOrd="0" presId="urn:microsoft.com/office/officeart/2005/8/layout/target3"/>
    <dgm:cxn modelId="{3C4F9D62-BFCE-4545-BB17-732B71F620E3}" type="presParOf" srcId="{333A1088-737F-45CB-B68E-254E46348037}" destId="{2BE915AB-18AA-4053-B92C-3BFC9ED204BB}" srcOrd="16" destOrd="0" presId="urn:microsoft.com/office/officeart/2005/8/layout/target3"/>
    <dgm:cxn modelId="{AD717DEB-0BD5-4F75-AAD7-B15087D52375}" type="presParOf" srcId="{333A1088-737F-45CB-B68E-254E46348037}" destId="{6BB5E863-4638-4E1D-BFDE-399D028AC4ED}" srcOrd="17" destOrd="0" presId="urn:microsoft.com/office/officeart/2005/8/layout/target3"/>
    <dgm:cxn modelId="{1E71DBAE-24CC-4996-8D58-C7184FB58A0C}" type="presParOf" srcId="{333A1088-737F-45CB-B68E-254E46348037}" destId="{5A5FFA88-C948-4069-8E93-59FA12366E83}" srcOrd="18" destOrd="0" presId="urn:microsoft.com/office/officeart/2005/8/layout/target3"/>
    <dgm:cxn modelId="{4CF1249E-6D46-4CEC-B047-AD5ECF843A3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8392" cy="35283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9173" y="0"/>
          <a:ext cx="6156684" cy="35283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749173" y="0"/>
        <a:ext cx="6156684" cy="564542"/>
      </dsp:txXfrm>
    </dsp:sp>
    <dsp:sp modelId="{A52A0455-90FF-4808-ABD0-F02540D31D5A}">
      <dsp:nvSpPr>
        <dsp:cNvPr id="0" name=""/>
        <dsp:cNvSpPr/>
      </dsp:nvSpPr>
      <dsp:spPr>
        <a:xfrm>
          <a:off x="370481" y="564542"/>
          <a:ext cx="2787429" cy="27874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4196" y="564542"/>
          <a:ext cx="6156684" cy="27874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Mgr.Dorota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764196" y="564542"/>
        <a:ext cx="6156684" cy="564542"/>
      </dsp:txXfrm>
    </dsp:sp>
    <dsp:sp modelId="{313FC574-E1CD-4FB4-B054-0B805CE0447D}">
      <dsp:nvSpPr>
        <dsp:cNvPr id="0" name=""/>
        <dsp:cNvSpPr/>
      </dsp:nvSpPr>
      <dsp:spPr>
        <a:xfrm>
          <a:off x="740962" y="1129085"/>
          <a:ext cx="2046467" cy="204646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4196" y="1129085"/>
          <a:ext cx="6156684" cy="204646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VY_32_INOVACE_149_NÁŠ </a:t>
          </a:r>
          <a:r>
            <a:rPr lang="cs-CZ" sz="2000" kern="1200" baseline="0" dirty="0" smtClean="0"/>
            <a:t>SVĚT_USAZOVÁNÍ, DESTILACE, FILTRACE</a:t>
          </a:r>
          <a:endParaRPr lang="cs-CZ" sz="2000" kern="1200" dirty="0"/>
        </a:p>
      </dsp:txBody>
      <dsp:txXfrm>
        <a:off x="1764196" y="1129085"/>
        <a:ext cx="6156684" cy="564542"/>
      </dsp:txXfrm>
    </dsp:sp>
    <dsp:sp modelId="{FFC9F71D-1B4F-4AD9-A4A6-86ADEFC8AF5C}">
      <dsp:nvSpPr>
        <dsp:cNvPr id="0" name=""/>
        <dsp:cNvSpPr/>
      </dsp:nvSpPr>
      <dsp:spPr>
        <a:xfrm>
          <a:off x="1111443" y="1693628"/>
          <a:ext cx="1305505" cy="130550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64196" y="1693628"/>
          <a:ext cx="6156684" cy="13055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Usazování, destilace, filtrace</a:t>
          </a:r>
          <a:endParaRPr lang="cs-CZ" sz="2000" kern="1200" dirty="0"/>
        </a:p>
      </dsp:txBody>
      <dsp:txXfrm>
        <a:off x="1764196" y="1693628"/>
        <a:ext cx="6156684" cy="564542"/>
      </dsp:txXfrm>
    </dsp:sp>
    <dsp:sp modelId="{EE85B701-7295-41C0-BA7A-34D3756A2AE6}">
      <dsp:nvSpPr>
        <dsp:cNvPr id="0" name=""/>
        <dsp:cNvSpPr/>
      </dsp:nvSpPr>
      <dsp:spPr>
        <a:xfrm>
          <a:off x="1481924" y="2258170"/>
          <a:ext cx="564542" cy="56454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4196" y="2258170"/>
          <a:ext cx="6156684" cy="56454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764196" y="2258170"/>
        <a:ext cx="6156684" cy="5645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F0937F-1B23-47A1-8F2C-39830D85399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7914EF-7A66-40CE-92EC-00A3DA2EC2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26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Celá prezentace navazuje na praktickou hodinu přípravy čaje.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7914EF-7A66-40CE-92EC-00A3DA2EC28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7914EF-7A66-40CE-92EC-00A3DA2EC28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1C12B-A1F3-43E0-808E-363AD87DFFCC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4E54B-0563-44F0-9202-07DE8D23EE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1C12B-A1F3-43E0-808E-363AD87DFFCC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4E54B-0563-44F0-9202-07DE8D23EE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1C12B-A1F3-43E0-808E-363AD87DFFCC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4E54B-0563-44F0-9202-07DE8D23EE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1C12B-A1F3-43E0-808E-363AD87DFFCC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4E54B-0563-44F0-9202-07DE8D23EE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1C12B-A1F3-43E0-808E-363AD87DFFCC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4E54B-0563-44F0-9202-07DE8D23EE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1C12B-A1F3-43E0-808E-363AD87DFFCC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4E54B-0563-44F0-9202-07DE8D23EE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1C12B-A1F3-43E0-808E-363AD87DFFCC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4E54B-0563-44F0-9202-07DE8D23EE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1C12B-A1F3-43E0-808E-363AD87DFFCC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4E54B-0563-44F0-9202-07DE8D23EE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1C12B-A1F3-43E0-808E-363AD87DFFCC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4E54B-0563-44F0-9202-07DE8D23EE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1C12B-A1F3-43E0-808E-363AD87DFFCC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4E54B-0563-44F0-9202-07DE8D23EE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1C12B-A1F3-43E0-808E-363AD87DFFCC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4E54B-0563-44F0-9202-07DE8D23EE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1C12B-A1F3-43E0-808E-363AD87DFFCC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44E54B-0563-44F0-9202-07DE8D23EE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9948790"/>
              </p:ext>
            </p:extLst>
          </p:nvPr>
        </p:nvGraphicFramePr>
        <p:xfrm>
          <a:off x="539552" y="908720"/>
          <a:ext cx="7920880" cy="3528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žákům 9.třídy základní školy speciální. </a:t>
            </a:r>
          </a:p>
          <a:p>
            <a:r>
              <a:rPr lang="cs-CZ" dirty="0" smtClean="0"/>
              <a:t>Prezentace byla použita při výkladu a shrnutí látky. </a:t>
            </a:r>
          </a:p>
          <a:p>
            <a:r>
              <a:rPr lang="cs-CZ" dirty="0" smtClean="0"/>
              <a:t> Metodický postup je popsán u jednotlivých listů prezentace.</a:t>
            </a:r>
          </a:p>
          <a:p>
            <a:r>
              <a:rPr lang="cs-CZ" dirty="0" smtClean="0"/>
              <a:t>Klíčová slova: usazování, destilace, filtrace, směs.</a:t>
            </a:r>
          </a:p>
          <a:p>
            <a:r>
              <a:rPr lang="cs-CZ" smtClean="0"/>
              <a:t>Vytvořeno 21.10.2012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980728"/>
            <a:ext cx="8206680" cy="2043658"/>
          </a:xfrm>
        </p:spPr>
        <p:txBody>
          <a:bodyPr>
            <a:noAutofit/>
          </a:bodyPr>
          <a:lstStyle/>
          <a:p>
            <a:r>
              <a:rPr lang="cs-CZ" sz="6600" b="1" dirty="0" smtClean="0"/>
              <a:t>ODDĚLOVÁNÍ SLOŽEK SMĚSÍ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492896"/>
            <a:ext cx="5936704" cy="3744416"/>
          </a:xfrm>
        </p:spPr>
        <p:txBody>
          <a:bodyPr>
            <a:noAutofit/>
          </a:bodyPr>
          <a:lstStyle/>
          <a:p>
            <a:r>
              <a:rPr lang="cs-CZ" sz="28700" b="1" dirty="0" smtClean="0">
                <a:solidFill>
                  <a:srgbClr val="FF0000"/>
                </a:solidFill>
              </a:rPr>
              <a:t>?</a:t>
            </a:r>
            <a:endParaRPr lang="cs-CZ" sz="287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1470025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SMĚS</a:t>
            </a:r>
            <a:endParaRPr lang="cs-CZ" sz="8000" b="1" dirty="0">
              <a:solidFill>
                <a:srgbClr val="FF000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5220072" y="2348880"/>
            <a:ext cx="2568059" cy="3840088"/>
            <a:chOff x="5652120" y="2420888"/>
            <a:chExt cx="2568059" cy="3840088"/>
          </a:xfrm>
        </p:grpSpPr>
        <p:pic>
          <p:nvPicPr>
            <p:cNvPr id="1026" name="Picture 2" descr="C:\Users\Tomáš\Pictures\Picasa\Export\2012-11-04\P1060875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652120" y="2420888"/>
              <a:ext cx="2568059" cy="3840088"/>
            </a:xfrm>
            <a:prstGeom prst="rect">
              <a:avLst/>
            </a:prstGeom>
            <a:noFill/>
          </p:spPr>
        </p:pic>
        <p:sp>
          <p:nvSpPr>
            <p:cNvPr id="7" name="Volný tvar 6"/>
            <p:cNvSpPr/>
            <p:nvPr/>
          </p:nvSpPr>
          <p:spPr>
            <a:xfrm>
              <a:off x="6804248" y="4077072"/>
              <a:ext cx="999998" cy="415009"/>
            </a:xfrm>
            <a:custGeom>
              <a:avLst/>
              <a:gdLst>
                <a:gd name="connsiteX0" fmla="*/ 0 w 1417983"/>
                <a:gd name="connsiteY0" fmla="*/ 225287 h 225287"/>
                <a:gd name="connsiteX1" fmla="*/ 26504 w 1417983"/>
                <a:gd name="connsiteY1" fmla="*/ 79513 h 225287"/>
                <a:gd name="connsiteX2" fmla="*/ 53009 w 1417983"/>
                <a:gd name="connsiteY2" fmla="*/ 39756 h 225287"/>
                <a:gd name="connsiteX3" fmla="*/ 92765 w 1417983"/>
                <a:gd name="connsiteY3" fmla="*/ 13252 h 225287"/>
                <a:gd name="connsiteX4" fmla="*/ 132522 w 1417983"/>
                <a:gd name="connsiteY4" fmla="*/ 0 h 225287"/>
                <a:gd name="connsiteX5" fmla="*/ 198783 w 1417983"/>
                <a:gd name="connsiteY5" fmla="*/ 39756 h 225287"/>
                <a:gd name="connsiteX6" fmla="*/ 212035 w 1417983"/>
                <a:gd name="connsiteY6" fmla="*/ 79513 h 225287"/>
                <a:gd name="connsiteX7" fmla="*/ 291548 w 1417983"/>
                <a:gd name="connsiteY7" fmla="*/ 106017 h 225287"/>
                <a:gd name="connsiteX8" fmla="*/ 304800 w 1417983"/>
                <a:gd name="connsiteY8" fmla="*/ 145774 h 225287"/>
                <a:gd name="connsiteX9" fmla="*/ 463826 w 1417983"/>
                <a:gd name="connsiteY9" fmla="*/ 159026 h 225287"/>
                <a:gd name="connsiteX10" fmla="*/ 556591 w 1417983"/>
                <a:gd name="connsiteY10" fmla="*/ 66260 h 225287"/>
                <a:gd name="connsiteX11" fmla="*/ 583096 w 1417983"/>
                <a:gd name="connsiteY11" fmla="*/ 39756 h 225287"/>
                <a:gd name="connsiteX12" fmla="*/ 662609 w 1417983"/>
                <a:gd name="connsiteY12" fmla="*/ 13252 h 225287"/>
                <a:gd name="connsiteX13" fmla="*/ 742122 w 1417983"/>
                <a:gd name="connsiteY13" fmla="*/ 26504 h 225287"/>
                <a:gd name="connsiteX14" fmla="*/ 808383 w 1417983"/>
                <a:gd name="connsiteY14" fmla="*/ 79513 h 225287"/>
                <a:gd name="connsiteX15" fmla="*/ 848139 w 1417983"/>
                <a:gd name="connsiteY15" fmla="*/ 92765 h 225287"/>
                <a:gd name="connsiteX16" fmla="*/ 914400 w 1417983"/>
                <a:gd name="connsiteY16" fmla="*/ 132521 h 225287"/>
                <a:gd name="connsiteX17" fmla="*/ 980661 w 1417983"/>
                <a:gd name="connsiteY17" fmla="*/ 172278 h 225287"/>
                <a:gd name="connsiteX18" fmla="*/ 1086678 w 1417983"/>
                <a:gd name="connsiteY18" fmla="*/ 159026 h 225287"/>
                <a:gd name="connsiteX19" fmla="*/ 1099931 w 1417983"/>
                <a:gd name="connsiteY19" fmla="*/ 119269 h 225287"/>
                <a:gd name="connsiteX20" fmla="*/ 1139687 w 1417983"/>
                <a:gd name="connsiteY20" fmla="*/ 92765 h 225287"/>
                <a:gd name="connsiteX21" fmla="*/ 1166191 w 1417983"/>
                <a:gd name="connsiteY21" fmla="*/ 66260 h 225287"/>
                <a:gd name="connsiteX22" fmla="*/ 1417983 w 1417983"/>
                <a:gd name="connsiteY22" fmla="*/ 66260 h 225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17983" h="225287">
                  <a:moveTo>
                    <a:pt x="0" y="225287"/>
                  </a:moveTo>
                  <a:cubicBezTo>
                    <a:pt x="4568" y="188743"/>
                    <a:pt x="6075" y="120370"/>
                    <a:pt x="26504" y="79513"/>
                  </a:cubicBezTo>
                  <a:cubicBezTo>
                    <a:pt x="33627" y="65267"/>
                    <a:pt x="41747" y="51018"/>
                    <a:pt x="53009" y="39756"/>
                  </a:cubicBezTo>
                  <a:cubicBezTo>
                    <a:pt x="64271" y="28494"/>
                    <a:pt x="78519" y="20375"/>
                    <a:pt x="92765" y="13252"/>
                  </a:cubicBezTo>
                  <a:cubicBezTo>
                    <a:pt x="105259" y="7005"/>
                    <a:pt x="119270" y="4417"/>
                    <a:pt x="132522" y="0"/>
                  </a:cubicBezTo>
                  <a:cubicBezTo>
                    <a:pt x="163792" y="10423"/>
                    <a:pt x="180592" y="9439"/>
                    <a:pt x="198783" y="39756"/>
                  </a:cubicBezTo>
                  <a:cubicBezTo>
                    <a:pt x="205970" y="51734"/>
                    <a:pt x="200668" y="71394"/>
                    <a:pt x="212035" y="79513"/>
                  </a:cubicBezTo>
                  <a:cubicBezTo>
                    <a:pt x="234769" y="95752"/>
                    <a:pt x="291548" y="106017"/>
                    <a:pt x="291548" y="106017"/>
                  </a:cubicBezTo>
                  <a:cubicBezTo>
                    <a:pt x="295965" y="119269"/>
                    <a:pt x="296074" y="134866"/>
                    <a:pt x="304800" y="145774"/>
                  </a:cubicBezTo>
                  <a:cubicBezTo>
                    <a:pt x="346536" y="197944"/>
                    <a:pt x="407346" y="165301"/>
                    <a:pt x="463826" y="159026"/>
                  </a:cubicBezTo>
                  <a:lnTo>
                    <a:pt x="556591" y="66260"/>
                  </a:lnTo>
                  <a:cubicBezTo>
                    <a:pt x="565426" y="57425"/>
                    <a:pt x="571243" y="43707"/>
                    <a:pt x="583096" y="39756"/>
                  </a:cubicBezTo>
                  <a:lnTo>
                    <a:pt x="662609" y="13252"/>
                  </a:lnTo>
                  <a:cubicBezTo>
                    <a:pt x="689113" y="17669"/>
                    <a:pt x="716631" y="18007"/>
                    <a:pt x="742122" y="26504"/>
                  </a:cubicBezTo>
                  <a:cubicBezTo>
                    <a:pt x="801795" y="46395"/>
                    <a:pt x="763147" y="52371"/>
                    <a:pt x="808383" y="79513"/>
                  </a:cubicBezTo>
                  <a:cubicBezTo>
                    <a:pt x="820361" y="86700"/>
                    <a:pt x="834887" y="88348"/>
                    <a:pt x="848139" y="92765"/>
                  </a:cubicBezTo>
                  <a:cubicBezTo>
                    <a:pt x="915302" y="159925"/>
                    <a:pt x="828378" y="80907"/>
                    <a:pt x="914400" y="132521"/>
                  </a:cubicBezTo>
                  <a:cubicBezTo>
                    <a:pt x="1005352" y="187094"/>
                    <a:pt x="868039" y="134738"/>
                    <a:pt x="980661" y="172278"/>
                  </a:cubicBezTo>
                  <a:cubicBezTo>
                    <a:pt x="1016000" y="167861"/>
                    <a:pt x="1054134" y="173490"/>
                    <a:pt x="1086678" y="159026"/>
                  </a:cubicBezTo>
                  <a:cubicBezTo>
                    <a:pt x="1099443" y="153353"/>
                    <a:pt x="1091204" y="130177"/>
                    <a:pt x="1099931" y="119269"/>
                  </a:cubicBezTo>
                  <a:cubicBezTo>
                    <a:pt x="1109880" y="106832"/>
                    <a:pt x="1127250" y="102715"/>
                    <a:pt x="1139687" y="92765"/>
                  </a:cubicBezTo>
                  <a:cubicBezTo>
                    <a:pt x="1149443" y="84960"/>
                    <a:pt x="1153753" y="67445"/>
                    <a:pt x="1166191" y="66260"/>
                  </a:cubicBezTo>
                  <a:cubicBezTo>
                    <a:pt x="1249744" y="58302"/>
                    <a:pt x="1334052" y="66260"/>
                    <a:pt x="1417983" y="66260"/>
                  </a:cubicBezTo>
                </a:path>
              </a:pathLst>
            </a:custGeom>
            <a:ln w="762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6948264" y="4437112"/>
              <a:ext cx="720080" cy="216024"/>
            </a:xfrm>
            <a:custGeom>
              <a:avLst/>
              <a:gdLst>
                <a:gd name="connsiteX0" fmla="*/ 0 w 1417983"/>
                <a:gd name="connsiteY0" fmla="*/ 225287 h 225287"/>
                <a:gd name="connsiteX1" fmla="*/ 26504 w 1417983"/>
                <a:gd name="connsiteY1" fmla="*/ 79513 h 225287"/>
                <a:gd name="connsiteX2" fmla="*/ 53009 w 1417983"/>
                <a:gd name="connsiteY2" fmla="*/ 39756 h 225287"/>
                <a:gd name="connsiteX3" fmla="*/ 92765 w 1417983"/>
                <a:gd name="connsiteY3" fmla="*/ 13252 h 225287"/>
                <a:gd name="connsiteX4" fmla="*/ 132522 w 1417983"/>
                <a:gd name="connsiteY4" fmla="*/ 0 h 225287"/>
                <a:gd name="connsiteX5" fmla="*/ 198783 w 1417983"/>
                <a:gd name="connsiteY5" fmla="*/ 39756 h 225287"/>
                <a:gd name="connsiteX6" fmla="*/ 212035 w 1417983"/>
                <a:gd name="connsiteY6" fmla="*/ 79513 h 225287"/>
                <a:gd name="connsiteX7" fmla="*/ 291548 w 1417983"/>
                <a:gd name="connsiteY7" fmla="*/ 106017 h 225287"/>
                <a:gd name="connsiteX8" fmla="*/ 304800 w 1417983"/>
                <a:gd name="connsiteY8" fmla="*/ 145774 h 225287"/>
                <a:gd name="connsiteX9" fmla="*/ 463826 w 1417983"/>
                <a:gd name="connsiteY9" fmla="*/ 159026 h 225287"/>
                <a:gd name="connsiteX10" fmla="*/ 556591 w 1417983"/>
                <a:gd name="connsiteY10" fmla="*/ 66260 h 225287"/>
                <a:gd name="connsiteX11" fmla="*/ 583096 w 1417983"/>
                <a:gd name="connsiteY11" fmla="*/ 39756 h 225287"/>
                <a:gd name="connsiteX12" fmla="*/ 662609 w 1417983"/>
                <a:gd name="connsiteY12" fmla="*/ 13252 h 225287"/>
                <a:gd name="connsiteX13" fmla="*/ 742122 w 1417983"/>
                <a:gd name="connsiteY13" fmla="*/ 26504 h 225287"/>
                <a:gd name="connsiteX14" fmla="*/ 808383 w 1417983"/>
                <a:gd name="connsiteY14" fmla="*/ 79513 h 225287"/>
                <a:gd name="connsiteX15" fmla="*/ 848139 w 1417983"/>
                <a:gd name="connsiteY15" fmla="*/ 92765 h 225287"/>
                <a:gd name="connsiteX16" fmla="*/ 914400 w 1417983"/>
                <a:gd name="connsiteY16" fmla="*/ 132521 h 225287"/>
                <a:gd name="connsiteX17" fmla="*/ 980661 w 1417983"/>
                <a:gd name="connsiteY17" fmla="*/ 172278 h 225287"/>
                <a:gd name="connsiteX18" fmla="*/ 1086678 w 1417983"/>
                <a:gd name="connsiteY18" fmla="*/ 159026 h 225287"/>
                <a:gd name="connsiteX19" fmla="*/ 1099931 w 1417983"/>
                <a:gd name="connsiteY19" fmla="*/ 119269 h 225287"/>
                <a:gd name="connsiteX20" fmla="*/ 1139687 w 1417983"/>
                <a:gd name="connsiteY20" fmla="*/ 92765 h 225287"/>
                <a:gd name="connsiteX21" fmla="*/ 1166191 w 1417983"/>
                <a:gd name="connsiteY21" fmla="*/ 66260 h 225287"/>
                <a:gd name="connsiteX22" fmla="*/ 1417983 w 1417983"/>
                <a:gd name="connsiteY22" fmla="*/ 66260 h 225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17983" h="225287">
                  <a:moveTo>
                    <a:pt x="0" y="225287"/>
                  </a:moveTo>
                  <a:cubicBezTo>
                    <a:pt x="4568" y="188743"/>
                    <a:pt x="6075" y="120370"/>
                    <a:pt x="26504" y="79513"/>
                  </a:cubicBezTo>
                  <a:cubicBezTo>
                    <a:pt x="33627" y="65267"/>
                    <a:pt x="41747" y="51018"/>
                    <a:pt x="53009" y="39756"/>
                  </a:cubicBezTo>
                  <a:cubicBezTo>
                    <a:pt x="64271" y="28494"/>
                    <a:pt x="78519" y="20375"/>
                    <a:pt x="92765" y="13252"/>
                  </a:cubicBezTo>
                  <a:cubicBezTo>
                    <a:pt x="105259" y="7005"/>
                    <a:pt x="119270" y="4417"/>
                    <a:pt x="132522" y="0"/>
                  </a:cubicBezTo>
                  <a:cubicBezTo>
                    <a:pt x="163792" y="10423"/>
                    <a:pt x="180592" y="9439"/>
                    <a:pt x="198783" y="39756"/>
                  </a:cubicBezTo>
                  <a:cubicBezTo>
                    <a:pt x="205970" y="51734"/>
                    <a:pt x="200668" y="71394"/>
                    <a:pt x="212035" y="79513"/>
                  </a:cubicBezTo>
                  <a:cubicBezTo>
                    <a:pt x="234769" y="95752"/>
                    <a:pt x="291548" y="106017"/>
                    <a:pt x="291548" y="106017"/>
                  </a:cubicBezTo>
                  <a:cubicBezTo>
                    <a:pt x="295965" y="119269"/>
                    <a:pt x="296074" y="134866"/>
                    <a:pt x="304800" y="145774"/>
                  </a:cubicBezTo>
                  <a:cubicBezTo>
                    <a:pt x="346536" y="197944"/>
                    <a:pt x="407346" y="165301"/>
                    <a:pt x="463826" y="159026"/>
                  </a:cubicBezTo>
                  <a:lnTo>
                    <a:pt x="556591" y="66260"/>
                  </a:lnTo>
                  <a:cubicBezTo>
                    <a:pt x="565426" y="57425"/>
                    <a:pt x="571243" y="43707"/>
                    <a:pt x="583096" y="39756"/>
                  </a:cubicBezTo>
                  <a:lnTo>
                    <a:pt x="662609" y="13252"/>
                  </a:lnTo>
                  <a:cubicBezTo>
                    <a:pt x="689113" y="17669"/>
                    <a:pt x="716631" y="18007"/>
                    <a:pt x="742122" y="26504"/>
                  </a:cubicBezTo>
                  <a:cubicBezTo>
                    <a:pt x="801795" y="46395"/>
                    <a:pt x="763147" y="52371"/>
                    <a:pt x="808383" y="79513"/>
                  </a:cubicBezTo>
                  <a:cubicBezTo>
                    <a:pt x="820361" y="86700"/>
                    <a:pt x="834887" y="88348"/>
                    <a:pt x="848139" y="92765"/>
                  </a:cubicBezTo>
                  <a:cubicBezTo>
                    <a:pt x="915302" y="159925"/>
                    <a:pt x="828378" y="80907"/>
                    <a:pt x="914400" y="132521"/>
                  </a:cubicBezTo>
                  <a:cubicBezTo>
                    <a:pt x="1005352" y="187094"/>
                    <a:pt x="868039" y="134738"/>
                    <a:pt x="980661" y="172278"/>
                  </a:cubicBezTo>
                  <a:cubicBezTo>
                    <a:pt x="1016000" y="167861"/>
                    <a:pt x="1054134" y="173490"/>
                    <a:pt x="1086678" y="159026"/>
                  </a:cubicBezTo>
                  <a:cubicBezTo>
                    <a:pt x="1099443" y="153353"/>
                    <a:pt x="1091204" y="130177"/>
                    <a:pt x="1099931" y="119269"/>
                  </a:cubicBezTo>
                  <a:cubicBezTo>
                    <a:pt x="1109880" y="106832"/>
                    <a:pt x="1127250" y="102715"/>
                    <a:pt x="1139687" y="92765"/>
                  </a:cubicBezTo>
                  <a:cubicBezTo>
                    <a:pt x="1149443" y="84960"/>
                    <a:pt x="1153753" y="67445"/>
                    <a:pt x="1166191" y="66260"/>
                  </a:cubicBezTo>
                  <a:cubicBezTo>
                    <a:pt x="1249744" y="58302"/>
                    <a:pt x="1334052" y="66260"/>
                    <a:pt x="1417983" y="66260"/>
                  </a:cubicBezTo>
                </a:path>
              </a:pathLst>
            </a:custGeom>
            <a:ln w="762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olný tvar 8"/>
            <p:cNvSpPr/>
            <p:nvPr/>
          </p:nvSpPr>
          <p:spPr>
            <a:xfrm>
              <a:off x="6660232" y="4149080"/>
              <a:ext cx="1224136" cy="216024"/>
            </a:xfrm>
            <a:custGeom>
              <a:avLst/>
              <a:gdLst>
                <a:gd name="connsiteX0" fmla="*/ 0 w 1417983"/>
                <a:gd name="connsiteY0" fmla="*/ 225287 h 225287"/>
                <a:gd name="connsiteX1" fmla="*/ 26504 w 1417983"/>
                <a:gd name="connsiteY1" fmla="*/ 79513 h 225287"/>
                <a:gd name="connsiteX2" fmla="*/ 53009 w 1417983"/>
                <a:gd name="connsiteY2" fmla="*/ 39756 h 225287"/>
                <a:gd name="connsiteX3" fmla="*/ 92765 w 1417983"/>
                <a:gd name="connsiteY3" fmla="*/ 13252 h 225287"/>
                <a:gd name="connsiteX4" fmla="*/ 132522 w 1417983"/>
                <a:gd name="connsiteY4" fmla="*/ 0 h 225287"/>
                <a:gd name="connsiteX5" fmla="*/ 198783 w 1417983"/>
                <a:gd name="connsiteY5" fmla="*/ 39756 h 225287"/>
                <a:gd name="connsiteX6" fmla="*/ 212035 w 1417983"/>
                <a:gd name="connsiteY6" fmla="*/ 79513 h 225287"/>
                <a:gd name="connsiteX7" fmla="*/ 291548 w 1417983"/>
                <a:gd name="connsiteY7" fmla="*/ 106017 h 225287"/>
                <a:gd name="connsiteX8" fmla="*/ 304800 w 1417983"/>
                <a:gd name="connsiteY8" fmla="*/ 145774 h 225287"/>
                <a:gd name="connsiteX9" fmla="*/ 463826 w 1417983"/>
                <a:gd name="connsiteY9" fmla="*/ 159026 h 225287"/>
                <a:gd name="connsiteX10" fmla="*/ 556591 w 1417983"/>
                <a:gd name="connsiteY10" fmla="*/ 66260 h 225287"/>
                <a:gd name="connsiteX11" fmla="*/ 583096 w 1417983"/>
                <a:gd name="connsiteY11" fmla="*/ 39756 h 225287"/>
                <a:gd name="connsiteX12" fmla="*/ 662609 w 1417983"/>
                <a:gd name="connsiteY12" fmla="*/ 13252 h 225287"/>
                <a:gd name="connsiteX13" fmla="*/ 742122 w 1417983"/>
                <a:gd name="connsiteY13" fmla="*/ 26504 h 225287"/>
                <a:gd name="connsiteX14" fmla="*/ 808383 w 1417983"/>
                <a:gd name="connsiteY14" fmla="*/ 79513 h 225287"/>
                <a:gd name="connsiteX15" fmla="*/ 848139 w 1417983"/>
                <a:gd name="connsiteY15" fmla="*/ 92765 h 225287"/>
                <a:gd name="connsiteX16" fmla="*/ 914400 w 1417983"/>
                <a:gd name="connsiteY16" fmla="*/ 132521 h 225287"/>
                <a:gd name="connsiteX17" fmla="*/ 980661 w 1417983"/>
                <a:gd name="connsiteY17" fmla="*/ 172278 h 225287"/>
                <a:gd name="connsiteX18" fmla="*/ 1086678 w 1417983"/>
                <a:gd name="connsiteY18" fmla="*/ 159026 h 225287"/>
                <a:gd name="connsiteX19" fmla="*/ 1099931 w 1417983"/>
                <a:gd name="connsiteY19" fmla="*/ 119269 h 225287"/>
                <a:gd name="connsiteX20" fmla="*/ 1139687 w 1417983"/>
                <a:gd name="connsiteY20" fmla="*/ 92765 h 225287"/>
                <a:gd name="connsiteX21" fmla="*/ 1166191 w 1417983"/>
                <a:gd name="connsiteY21" fmla="*/ 66260 h 225287"/>
                <a:gd name="connsiteX22" fmla="*/ 1417983 w 1417983"/>
                <a:gd name="connsiteY22" fmla="*/ 66260 h 225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17983" h="225287">
                  <a:moveTo>
                    <a:pt x="0" y="225287"/>
                  </a:moveTo>
                  <a:cubicBezTo>
                    <a:pt x="4568" y="188743"/>
                    <a:pt x="6075" y="120370"/>
                    <a:pt x="26504" y="79513"/>
                  </a:cubicBezTo>
                  <a:cubicBezTo>
                    <a:pt x="33627" y="65267"/>
                    <a:pt x="41747" y="51018"/>
                    <a:pt x="53009" y="39756"/>
                  </a:cubicBezTo>
                  <a:cubicBezTo>
                    <a:pt x="64271" y="28494"/>
                    <a:pt x="78519" y="20375"/>
                    <a:pt x="92765" y="13252"/>
                  </a:cubicBezTo>
                  <a:cubicBezTo>
                    <a:pt x="105259" y="7005"/>
                    <a:pt x="119270" y="4417"/>
                    <a:pt x="132522" y="0"/>
                  </a:cubicBezTo>
                  <a:cubicBezTo>
                    <a:pt x="163792" y="10423"/>
                    <a:pt x="180592" y="9439"/>
                    <a:pt x="198783" y="39756"/>
                  </a:cubicBezTo>
                  <a:cubicBezTo>
                    <a:pt x="205970" y="51734"/>
                    <a:pt x="200668" y="71394"/>
                    <a:pt x="212035" y="79513"/>
                  </a:cubicBezTo>
                  <a:cubicBezTo>
                    <a:pt x="234769" y="95752"/>
                    <a:pt x="291548" y="106017"/>
                    <a:pt x="291548" y="106017"/>
                  </a:cubicBezTo>
                  <a:cubicBezTo>
                    <a:pt x="295965" y="119269"/>
                    <a:pt x="296074" y="134866"/>
                    <a:pt x="304800" y="145774"/>
                  </a:cubicBezTo>
                  <a:cubicBezTo>
                    <a:pt x="346536" y="197944"/>
                    <a:pt x="407346" y="165301"/>
                    <a:pt x="463826" y="159026"/>
                  </a:cubicBezTo>
                  <a:lnTo>
                    <a:pt x="556591" y="66260"/>
                  </a:lnTo>
                  <a:cubicBezTo>
                    <a:pt x="565426" y="57425"/>
                    <a:pt x="571243" y="43707"/>
                    <a:pt x="583096" y="39756"/>
                  </a:cubicBezTo>
                  <a:lnTo>
                    <a:pt x="662609" y="13252"/>
                  </a:lnTo>
                  <a:cubicBezTo>
                    <a:pt x="689113" y="17669"/>
                    <a:pt x="716631" y="18007"/>
                    <a:pt x="742122" y="26504"/>
                  </a:cubicBezTo>
                  <a:cubicBezTo>
                    <a:pt x="801795" y="46395"/>
                    <a:pt x="763147" y="52371"/>
                    <a:pt x="808383" y="79513"/>
                  </a:cubicBezTo>
                  <a:cubicBezTo>
                    <a:pt x="820361" y="86700"/>
                    <a:pt x="834887" y="88348"/>
                    <a:pt x="848139" y="92765"/>
                  </a:cubicBezTo>
                  <a:cubicBezTo>
                    <a:pt x="915302" y="159925"/>
                    <a:pt x="828378" y="80907"/>
                    <a:pt x="914400" y="132521"/>
                  </a:cubicBezTo>
                  <a:cubicBezTo>
                    <a:pt x="1005352" y="187094"/>
                    <a:pt x="868039" y="134738"/>
                    <a:pt x="980661" y="172278"/>
                  </a:cubicBezTo>
                  <a:cubicBezTo>
                    <a:pt x="1016000" y="167861"/>
                    <a:pt x="1054134" y="173490"/>
                    <a:pt x="1086678" y="159026"/>
                  </a:cubicBezTo>
                  <a:cubicBezTo>
                    <a:pt x="1099443" y="153353"/>
                    <a:pt x="1091204" y="130177"/>
                    <a:pt x="1099931" y="119269"/>
                  </a:cubicBezTo>
                  <a:cubicBezTo>
                    <a:pt x="1109880" y="106832"/>
                    <a:pt x="1127250" y="102715"/>
                    <a:pt x="1139687" y="92765"/>
                  </a:cubicBezTo>
                  <a:cubicBezTo>
                    <a:pt x="1149443" y="84960"/>
                    <a:pt x="1153753" y="67445"/>
                    <a:pt x="1166191" y="66260"/>
                  </a:cubicBezTo>
                  <a:cubicBezTo>
                    <a:pt x="1249744" y="58302"/>
                    <a:pt x="1334052" y="66260"/>
                    <a:pt x="1417983" y="66260"/>
                  </a:cubicBezTo>
                </a:path>
              </a:pathLst>
            </a:custGeom>
            <a:ln w="762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7" name="Picture 3" descr="C:\Users\Tomáš\Pictures\Picasa\Export\2012-11-04\P106087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2276872"/>
            <a:ext cx="2616214" cy="3912096"/>
          </a:xfrm>
          <a:prstGeom prst="rect">
            <a:avLst/>
          </a:prstGeom>
          <a:noFill/>
        </p:spPr>
      </p:pic>
      <p:grpSp>
        <p:nvGrpSpPr>
          <p:cNvPr id="21" name="Skupina 20"/>
          <p:cNvGrpSpPr/>
          <p:nvPr/>
        </p:nvGrpSpPr>
        <p:grpSpPr>
          <a:xfrm>
            <a:off x="1115616" y="2204864"/>
            <a:ext cx="1584175" cy="2016224"/>
            <a:chOff x="539552" y="2204864"/>
            <a:chExt cx="1584175" cy="2016224"/>
          </a:xfrm>
        </p:grpSpPr>
        <p:sp>
          <p:nvSpPr>
            <p:cNvPr id="12" name="TextovéPole 11"/>
            <p:cNvSpPr txBox="1"/>
            <p:nvPr/>
          </p:nvSpPr>
          <p:spPr>
            <a:xfrm>
              <a:off x="539552" y="2204864"/>
              <a:ext cx="1584175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b="1" dirty="0" smtClean="0">
                  <a:solidFill>
                    <a:schemeClr val="bg1"/>
                  </a:solidFill>
                </a:rPr>
                <a:t>ČAJ</a:t>
              </a:r>
              <a:endParaRPr lang="cs-CZ" sz="6000" b="1" dirty="0">
                <a:solidFill>
                  <a:schemeClr val="bg1"/>
                </a:solidFill>
              </a:endParaRPr>
            </a:p>
          </p:txBody>
        </p:sp>
        <p:cxnSp>
          <p:nvCxnSpPr>
            <p:cNvPr id="14" name="Přímá spojovací šipka 13"/>
            <p:cNvCxnSpPr/>
            <p:nvPr/>
          </p:nvCxnSpPr>
          <p:spPr>
            <a:xfrm>
              <a:off x="1331640" y="3068960"/>
              <a:ext cx="648072" cy="1152128"/>
            </a:xfrm>
            <a:prstGeom prst="straightConnector1">
              <a:avLst/>
            </a:prstGeom>
            <a:ln w="7620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5220072" y="2276872"/>
            <a:ext cx="2080057" cy="1872208"/>
            <a:chOff x="5220072" y="2276872"/>
            <a:chExt cx="2080057" cy="1872208"/>
          </a:xfrm>
        </p:grpSpPr>
        <p:sp>
          <p:nvSpPr>
            <p:cNvPr id="16" name="TextovéPole 15"/>
            <p:cNvSpPr txBox="1"/>
            <p:nvPr/>
          </p:nvSpPr>
          <p:spPr>
            <a:xfrm>
              <a:off x="5220072" y="2276872"/>
              <a:ext cx="2080057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>
                  <a:solidFill>
                    <a:schemeClr val="bg1"/>
                  </a:solidFill>
                </a:rPr>
                <a:t>VODA</a:t>
              </a:r>
              <a:endParaRPr lang="cs-CZ" sz="6000" b="1" dirty="0">
                <a:solidFill>
                  <a:schemeClr val="bg1"/>
                </a:solidFill>
              </a:endParaRPr>
            </a:p>
          </p:txBody>
        </p:sp>
        <p:cxnSp>
          <p:nvCxnSpPr>
            <p:cNvPr id="18" name="Přímá spojovací šipka 17"/>
            <p:cNvCxnSpPr/>
            <p:nvPr/>
          </p:nvCxnSpPr>
          <p:spPr>
            <a:xfrm>
              <a:off x="6444208" y="3140968"/>
              <a:ext cx="792088" cy="1008112"/>
            </a:xfrm>
            <a:prstGeom prst="straightConnector1">
              <a:avLst/>
            </a:prstGeom>
            <a:ln w="7620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ovéPole 18"/>
          <p:cNvSpPr txBox="1"/>
          <p:nvPr/>
        </p:nvSpPr>
        <p:spPr>
          <a:xfrm>
            <a:off x="3995936" y="3645024"/>
            <a:ext cx="5760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pic>
        <p:nvPicPr>
          <p:cNvPr id="1028" name="Picture 4" descr="C:\Users\Tomáš\Pictures\Picasa\Export\2012-11-04\P106087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2204864"/>
            <a:ext cx="7375194" cy="41044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USAZOVÁNÍ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Tomáš\Pictures\Picasa\Export\2012-11-04\P106088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980728"/>
            <a:ext cx="3334494" cy="4986160"/>
          </a:xfrm>
          <a:prstGeom prst="rect">
            <a:avLst/>
          </a:prstGeom>
          <a:noFill/>
        </p:spPr>
      </p:pic>
      <p:grpSp>
        <p:nvGrpSpPr>
          <p:cNvPr id="8" name="Skupina 7"/>
          <p:cNvGrpSpPr/>
          <p:nvPr/>
        </p:nvGrpSpPr>
        <p:grpSpPr>
          <a:xfrm>
            <a:off x="4572000" y="3717032"/>
            <a:ext cx="4070434" cy="769441"/>
            <a:chOff x="4572000" y="3717032"/>
            <a:chExt cx="4070434" cy="769441"/>
          </a:xfrm>
        </p:grpSpPr>
        <p:sp>
          <p:nvSpPr>
            <p:cNvPr id="4" name="TextovéPole 3"/>
            <p:cNvSpPr txBox="1"/>
            <p:nvPr/>
          </p:nvSpPr>
          <p:spPr>
            <a:xfrm>
              <a:off x="6156176" y="3717032"/>
              <a:ext cx="2486258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usazování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6" name="Přímá spojovací šipka 5"/>
            <p:cNvCxnSpPr>
              <a:stCxn id="4" idx="1"/>
            </p:cNvCxnSpPr>
            <p:nvPr/>
          </p:nvCxnSpPr>
          <p:spPr>
            <a:xfrm flipH="1">
              <a:off x="4572000" y="4101753"/>
              <a:ext cx="1584176" cy="263351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36912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DESTILACE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Tomáš\Pictures\Picasa\Export\2012-11-04\P106087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692696"/>
            <a:ext cx="3579321" cy="5352256"/>
          </a:xfrm>
          <a:prstGeom prst="rect">
            <a:avLst/>
          </a:prstGeom>
          <a:noFill/>
        </p:spPr>
      </p:pic>
      <p:grpSp>
        <p:nvGrpSpPr>
          <p:cNvPr id="6" name="Skupina 5"/>
          <p:cNvGrpSpPr/>
          <p:nvPr/>
        </p:nvGrpSpPr>
        <p:grpSpPr>
          <a:xfrm>
            <a:off x="4788024" y="1772816"/>
            <a:ext cx="4059216" cy="769441"/>
            <a:chOff x="4788024" y="1772816"/>
            <a:chExt cx="4059216" cy="769441"/>
          </a:xfrm>
        </p:grpSpPr>
        <p:sp>
          <p:nvSpPr>
            <p:cNvPr id="3" name="TextovéPole 2"/>
            <p:cNvSpPr txBox="1"/>
            <p:nvPr/>
          </p:nvSpPr>
          <p:spPr>
            <a:xfrm>
              <a:off x="6588224" y="1772816"/>
              <a:ext cx="2259016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destilace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5" name="Přímá spojovací šipka 4"/>
            <p:cNvCxnSpPr/>
            <p:nvPr/>
          </p:nvCxnSpPr>
          <p:spPr>
            <a:xfrm flipH="1" flipV="1">
              <a:off x="4788024" y="2060848"/>
              <a:ext cx="1656184" cy="72008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FILTRACE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Tomáš\Pictures\Picasa\Export\2012-11-04\P106088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908720"/>
            <a:ext cx="3304902" cy="5201157"/>
          </a:xfrm>
          <a:prstGeom prst="rect">
            <a:avLst/>
          </a:prstGeom>
          <a:noFill/>
        </p:spPr>
      </p:pic>
      <p:grpSp>
        <p:nvGrpSpPr>
          <p:cNvPr id="6" name="Skupina 5"/>
          <p:cNvGrpSpPr/>
          <p:nvPr/>
        </p:nvGrpSpPr>
        <p:grpSpPr>
          <a:xfrm>
            <a:off x="4499992" y="3356992"/>
            <a:ext cx="3620378" cy="769441"/>
            <a:chOff x="4499992" y="3356992"/>
            <a:chExt cx="3620378" cy="769441"/>
          </a:xfrm>
        </p:grpSpPr>
        <p:sp>
          <p:nvSpPr>
            <p:cNvPr id="3" name="TextovéPole 2"/>
            <p:cNvSpPr txBox="1"/>
            <p:nvPr/>
          </p:nvSpPr>
          <p:spPr>
            <a:xfrm>
              <a:off x="6300192" y="3356992"/>
              <a:ext cx="1820178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filtrace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5" name="Přímá spojovací šipka 4"/>
            <p:cNvCxnSpPr/>
            <p:nvPr/>
          </p:nvCxnSpPr>
          <p:spPr>
            <a:xfrm flipH="1">
              <a:off x="4499992" y="3789040"/>
              <a:ext cx="1656184" cy="0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SLOŽKY SMĚSY ODDĚLÍME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32028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usazováním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996952"/>
            <a:ext cx="19323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filtrací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293096"/>
            <a:ext cx="237122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destilací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143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SzPct val="200000"/>
              <a:buFont typeface="Arial" pitchFamily="34" charset="0"/>
              <a:buChar char="•"/>
            </a:pPr>
            <a:r>
              <a:rPr lang="cs-CZ" dirty="0" smtClean="0"/>
              <a:t>  Foto autor</a:t>
            </a:r>
            <a:endParaRPr lang="cs-CZ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117</Words>
  <Application>Microsoft Office PowerPoint</Application>
  <PresentationFormat>Předvádění na obrazovce (4:3)</PresentationFormat>
  <Paragraphs>32</Paragraphs>
  <Slides>12</Slides>
  <Notes>3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ODDĚLOVÁNÍ SLOŽEK SMĚSÍ</vt:lpstr>
      <vt:lpstr>SMĚS</vt:lpstr>
      <vt:lpstr>USAZOVÁNÍ</vt:lpstr>
      <vt:lpstr>Prezentace aplikace PowerPoint</vt:lpstr>
      <vt:lpstr>DESTILACE</vt:lpstr>
      <vt:lpstr>Prezentace aplikace PowerPoint</vt:lpstr>
      <vt:lpstr>FILTRACE</vt:lpstr>
      <vt:lpstr>Prezentace aplikace PowerPoint</vt:lpstr>
      <vt:lpstr>SLOŽKY SMĚSY ODDĚLÍME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ODDĚLOVÁNÍ SLOŽEK SMĚSÍ</dc:title>
  <dc:creator>Tomáš</dc:creator>
  <cp:lastModifiedBy>Dorota Šáchová</cp:lastModifiedBy>
  <cp:revision>10</cp:revision>
  <dcterms:created xsi:type="dcterms:W3CDTF">2012-11-04T18:38:22Z</dcterms:created>
  <dcterms:modified xsi:type="dcterms:W3CDTF">2012-12-04T11:53:53Z</dcterms:modified>
</cp:coreProperties>
</file>