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63" r:id="rId5"/>
    <p:sldId id="261" r:id="rId6"/>
    <p:sldId id="257" r:id="rId7"/>
    <p:sldId id="264" r:id="rId8"/>
    <p:sldId id="25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VY_32_INOVACE_150_NÁŠ </a:t>
          </a:r>
          <a:r>
            <a:rPr lang="cs-CZ" sz="2000" baseline="0" dirty="0" smtClean="0"/>
            <a:t>SVĚT_RŮZNORODÁ A STEJNORODÁ SMĚS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Různorodá a stejnorodá směs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82002C-5A53-41B6-8628-115F579CD4A2}" type="presOf" srcId="{4C35D32F-0EAB-4CD7-82EE-45574DC2A586}" destId="{8BEBB6EC-1DAA-4CAC-8A25-BC0FCBD5DBD5}" srcOrd="0" destOrd="0" presId="urn:microsoft.com/office/officeart/2005/8/layout/target3"/>
    <dgm:cxn modelId="{42C22B71-3CC5-424F-B8B5-D11A6F1DE020}" type="presOf" srcId="{757F3AB3-0718-4624-B441-E567A8F0AB56}" destId="{333A1088-737F-45CB-B68E-254E46348037}" srcOrd="0" destOrd="0" presId="urn:microsoft.com/office/officeart/2005/8/layout/target3"/>
    <dgm:cxn modelId="{26A4AD83-A4C2-448F-AA4A-7FF1B8446501}" type="presOf" srcId="{B651F6E3-6281-48DB-9319-2AEAFDAE7572}" destId="{6BB5E863-4638-4E1D-BFDE-399D028AC4ED}" srcOrd="1" destOrd="0" presId="urn:microsoft.com/office/officeart/2005/8/layout/target3"/>
    <dgm:cxn modelId="{A9E4830A-D65C-40AC-A009-DAEF779B733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4C1B0D-B786-4EDC-BB50-837069D57536}" type="presOf" srcId="{D8197B8C-B260-4A16-BDF4-0947B075E274}" destId="{5A5FFA88-C948-4069-8E93-59FA12366E83}" srcOrd="1" destOrd="0" presId="urn:microsoft.com/office/officeart/2005/8/layout/target3"/>
    <dgm:cxn modelId="{299C128F-E09C-4396-8BA4-3EEB09C3641A}" type="presOf" srcId="{D1D4F407-5343-4D3F-B5B9-D407B03CAEB4}" destId="{AED2198E-93D5-4001-81B4-73124B309672}" srcOrd="1" destOrd="0" presId="urn:microsoft.com/office/officeart/2005/8/layout/target3"/>
    <dgm:cxn modelId="{A788A10A-CFDC-471A-BD49-261911758E52}" type="presOf" srcId="{D1B46980-6531-4606-95E6-44980827E919}" destId="{2BE915AB-18AA-4053-B92C-3BFC9ED204BB}" srcOrd="1" destOrd="0" presId="urn:microsoft.com/office/officeart/2005/8/layout/target3"/>
    <dgm:cxn modelId="{00E8BCEA-02A5-4116-9014-FFB7E08F040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CA92E57-267C-4D89-A86D-A1FE278C3EA0}" type="presOf" srcId="{4C35D32F-0EAB-4CD7-82EE-45574DC2A586}" destId="{890E4F0B-2866-4A3F-A3C7-2A14B1797930}" srcOrd="1" destOrd="0" presId="urn:microsoft.com/office/officeart/2005/8/layout/target3"/>
    <dgm:cxn modelId="{C8D9B83F-9512-4850-95B0-A0248F2F5B00}" type="presOf" srcId="{D8197B8C-B260-4A16-BDF4-0947B075E274}" destId="{25B08C86-7E15-44DC-BE7F-FFB55DD49D12}" srcOrd="0" destOrd="0" presId="urn:microsoft.com/office/officeart/2005/8/layout/target3"/>
    <dgm:cxn modelId="{046F845D-B487-4D52-B30F-77A0FDC35E2D}" type="presOf" srcId="{D1D4F407-5343-4D3F-B5B9-D407B03CAEB4}" destId="{D005CE8C-CC26-4C3E-AC11-E15060ECD759}" srcOrd="0" destOrd="0" presId="urn:microsoft.com/office/officeart/2005/8/layout/target3"/>
    <dgm:cxn modelId="{4774A969-25E8-452D-B8E2-F30941FE4A74}" type="presParOf" srcId="{333A1088-737F-45CB-B68E-254E46348037}" destId="{F5ABB229-8D3B-4694-996A-96F23CF14429}" srcOrd="0" destOrd="0" presId="urn:microsoft.com/office/officeart/2005/8/layout/target3"/>
    <dgm:cxn modelId="{C6D86654-3CF5-4129-932C-F03480A83502}" type="presParOf" srcId="{333A1088-737F-45CB-B68E-254E46348037}" destId="{F41139FD-01EE-4571-8B17-4FB00FC51163}" srcOrd="1" destOrd="0" presId="urn:microsoft.com/office/officeart/2005/8/layout/target3"/>
    <dgm:cxn modelId="{244018F5-98F5-4BBE-BB5D-31C75E964746}" type="presParOf" srcId="{333A1088-737F-45CB-B68E-254E46348037}" destId="{D005CE8C-CC26-4C3E-AC11-E15060ECD759}" srcOrd="2" destOrd="0" presId="urn:microsoft.com/office/officeart/2005/8/layout/target3"/>
    <dgm:cxn modelId="{FB92EC83-524F-4D5D-AEB2-0E84A992B062}" type="presParOf" srcId="{333A1088-737F-45CB-B68E-254E46348037}" destId="{2C702D82-9B77-49B7-9568-BB8EB47C3372}" srcOrd="3" destOrd="0" presId="urn:microsoft.com/office/officeart/2005/8/layout/target3"/>
    <dgm:cxn modelId="{525996F6-7ECC-482A-8F54-C60DF72AC412}" type="presParOf" srcId="{333A1088-737F-45CB-B68E-254E46348037}" destId="{A52A0455-90FF-4808-ABD0-F02540D31D5A}" srcOrd="4" destOrd="0" presId="urn:microsoft.com/office/officeart/2005/8/layout/target3"/>
    <dgm:cxn modelId="{FC08CD15-25E6-4A15-8A12-99263857BE81}" type="presParOf" srcId="{333A1088-737F-45CB-B68E-254E46348037}" destId="{6140AFEC-043D-4C43-A2F9-D0F5331DF3A3}" srcOrd="5" destOrd="0" presId="urn:microsoft.com/office/officeart/2005/8/layout/target3"/>
    <dgm:cxn modelId="{FBD8B914-3450-414E-9F7C-C43B66E36DC5}" type="presParOf" srcId="{333A1088-737F-45CB-B68E-254E46348037}" destId="{9358AC05-5D7D-4327-9F80-1AD486AEA664}" srcOrd="6" destOrd="0" presId="urn:microsoft.com/office/officeart/2005/8/layout/target3"/>
    <dgm:cxn modelId="{00BF8D5A-4A01-4CA8-8327-50015D8C466D}" type="presParOf" srcId="{333A1088-737F-45CB-B68E-254E46348037}" destId="{313FC574-E1CD-4FB4-B054-0B805CE0447D}" srcOrd="7" destOrd="0" presId="urn:microsoft.com/office/officeart/2005/8/layout/target3"/>
    <dgm:cxn modelId="{9500DB94-9731-41DB-B9BE-DB918902C512}" type="presParOf" srcId="{333A1088-737F-45CB-B68E-254E46348037}" destId="{619D679B-A015-4ECF-8348-D1034C574F40}" srcOrd="8" destOrd="0" presId="urn:microsoft.com/office/officeart/2005/8/layout/target3"/>
    <dgm:cxn modelId="{C813BBFC-4B4D-4F0E-8BF4-9B1547396DFD}" type="presParOf" srcId="{333A1088-737F-45CB-B68E-254E46348037}" destId="{322283A8-4A27-4CDA-BAE3-F381106A9174}" srcOrd="9" destOrd="0" presId="urn:microsoft.com/office/officeart/2005/8/layout/target3"/>
    <dgm:cxn modelId="{6DE6A786-870A-4887-8BFF-020EBCE4FB32}" type="presParOf" srcId="{333A1088-737F-45CB-B68E-254E46348037}" destId="{FFC9F71D-1B4F-4AD9-A4A6-86ADEFC8AF5C}" srcOrd="10" destOrd="0" presId="urn:microsoft.com/office/officeart/2005/8/layout/target3"/>
    <dgm:cxn modelId="{9E7E2BF5-A58B-4C08-A960-E3E4FB15C5D3}" type="presParOf" srcId="{333A1088-737F-45CB-B68E-254E46348037}" destId="{25B08C86-7E15-44DC-BE7F-FFB55DD49D12}" srcOrd="11" destOrd="0" presId="urn:microsoft.com/office/officeart/2005/8/layout/target3"/>
    <dgm:cxn modelId="{7E414D83-DFA2-435E-BF94-474FE97BC514}" type="presParOf" srcId="{333A1088-737F-45CB-B68E-254E46348037}" destId="{76644BE8-9D7C-4C09-B250-3D10AF48CBB7}" srcOrd="12" destOrd="0" presId="urn:microsoft.com/office/officeart/2005/8/layout/target3"/>
    <dgm:cxn modelId="{9A09EF57-0232-4A89-BCA0-0979297ABA9D}" type="presParOf" srcId="{333A1088-737F-45CB-B68E-254E46348037}" destId="{EE85B701-7295-41C0-BA7A-34D3756A2AE6}" srcOrd="13" destOrd="0" presId="urn:microsoft.com/office/officeart/2005/8/layout/target3"/>
    <dgm:cxn modelId="{1398AB89-BE77-4294-9FDC-6537E3937500}" type="presParOf" srcId="{333A1088-737F-45CB-B68E-254E46348037}" destId="{8BEBB6EC-1DAA-4CAC-8A25-BC0FCBD5DBD5}" srcOrd="14" destOrd="0" presId="urn:microsoft.com/office/officeart/2005/8/layout/target3"/>
    <dgm:cxn modelId="{87631FF8-A4CF-4FE1-97B8-0EE47FDF788F}" type="presParOf" srcId="{333A1088-737F-45CB-B68E-254E46348037}" destId="{AED2198E-93D5-4001-81B4-73124B309672}" srcOrd="15" destOrd="0" presId="urn:microsoft.com/office/officeart/2005/8/layout/target3"/>
    <dgm:cxn modelId="{D2E12283-A231-4AD4-905D-019479C7A3CB}" type="presParOf" srcId="{333A1088-737F-45CB-B68E-254E46348037}" destId="{2BE915AB-18AA-4053-B92C-3BFC9ED204BB}" srcOrd="16" destOrd="0" presId="urn:microsoft.com/office/officeart/2005/8/layout/target3"/>
    <dgm:cxn modelId="{7D3E20BF-370E-4DB7-8650-C8A91B8D00E6}" type="presParOf" srcId="{333A1088-737F-45CB-B68E-254E46348037}" destId="{6BB5E863-4638-4E1D-BFDE-399D028AC4ED}" srcOrd="17" destOrd="0" presId="urn:microsoft.com/office/officeart/2005/8/layout/target3"/>
    <dgm:cxn modelId="{F6FCC6BA-13C5-4CAE-B5D4-462614FBB925}" type="presParOf" srcId="{333A1088-737F-45CB-B68E-254E46348037}" destId="{5A5FFA88-C948-4069-8E93-59FA12366E83}" srcOrd="18" destOrd="0" presId="urn:microsoft.com/office/officeart/2005/8/layout/target3"/>
    <dgm:cxn modelId="{A8C6D5D3-DD2F-4BF2-849A-F51ADCFAA6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BB5686-5B10-4CF8-9FC5-8D7750CB0BD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A0A1EC-F66F-4D69-ABA9-8443F07A76CC}">
      <dgm:prSet phldrT="[Text]" custT="1"/>
      <dgm:spPr>
        <a:solidFill>
          <a:schemeClr val="bg1"/>
        </a:solidFill>
        <a:ln w="76200">
          <a:solidFill>
            <a:srgbClr val="FF0000"/>
          </a:solidFill>
        </a:ln>
      </dgm:spPr>
      <dgm:t>
        <a:bodyPr/>
        <a:lstStyle/>
        <a:p>
          <a:r>
            <a:rPr lang="cs-CZ" sz="7200" b="1" dirty="0" smtClean="0">
              <a:solidFill>
                <a:srgbClr val="FF0000"/>
              </a:solidFill>
            </a:rPr>
            <a:t>SMĚS</a:t>
          </a:r>
          <a:endParaRPr lang="cs-CZ" sz="7200" b="1" dirty="0">
            <a:solidFill>
              <a:srgbClr val="FF0000"/>
            </a:solidFill>
          </a:endParaRPr>
        </a:p>
      </dgm:t>
    </dgm:pt>
    <dgm:pt modelId="{A5B3D4E3-7976-4E32-8C1C-E412388798A6}" type="parTrans" cxnId="{2AEFE281-7DD4-4EB2-8EC9-B06DC94A55B5}">
      <dgm:prSet/>
      <dgm:spPr/>
      <dgm:t>
        <a:bodyPr/>
        <a:lstStyle/>
        <a:p>
          <a:endParaRPr lang="cs-CZ"/>
        </a:p>
      </dgm:t>
    </dgm:pt>
    <dgm:pt modelId="{37183004-741D-4EE5-A7B3-693652A04EA9}" type="sibTrans" cxnId="{2AEFE281-7DD4-4EB2-8EC9-B06DC94A55B5}">
      <dgm:prSet/>
      <dgm:spPr/>
      <dgm:t>
        <a:bodyPr/>
        <a:lstStyle/>
        <a:p>
          <a:endParaRPr lang="cs-CZ"/>
        </a:p>
      </dgm:t>
    </dgm:pt>
    <dgm:pt modelId="{A99D46FD-1942-4894-B101-04BDCF028AF3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  <a:ln w="57150">
          <a:solidFill>
            <a:srgbClr val="FF0000"/>
          </a:solidFill>
        </a:ln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STEJNORODÁ</a:t>
          </a:r>
          <a:endParaRPr lang="cs-CZ" b="1" dirty="0">
            <a:solidFill>
              <a:srgbClr val="FF0000"/>
            </a:solidFill>
          </a:endParaRPr>
        </a:p>
      </dgm:t>
    </dgm:pt>
    <dgm:pt modelId="{D6F70876-5D06-458A-80C0-7A1092E2000D}" type="parTrans" cxnId="{B5C89B08-699F-4EE0-82D0-C720B5F9B624}">
      <dgm:prSet/>
      <dgm:spPr>
        <a:ln w="76200"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3846A75B-2905-4721-9D07-492089007653}" type="sibTrans" cxnId="{B5C89B08-699F-4EE0-82D0-C720B5F9B624}">
      <dgm:prSet/>
      <dgm:spPr/>
      <dgm:t>
        <a:bodyPr/>
        <a:lstStyle/>
        <a:p>
          <a:endParaRPr lang="cs-CZ"/>
        </a:p>
      </dgm:t>
    </dgm:pt>
    <dgm:pt modelId="{9F600DF9-6A5E-46F9-A769-6C72ECB27538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57150">
          <a:solidFill>
            <a:srgbClr val="FF0000"/>
          </a:solidFill>
        </a:ln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RŮZNORODÁ</a:t>
          </a:r>
          <a:endParaRPr lang="cs-CZ" b="1" dirty="0">
            <a:solidFill>
              <a:srgbClr val="FF0000"/>
            </a:solidFill>
          </a:endParaRPr>
        </a:p>
      </dgm:t>
    </dgm:pt>
    <dgm:pt modelId="{66093440-3258-4369-AFAF-3D3C5E671BC2}" type="parTrans" cxnId="{A4DA93F6-0E5E-429E-A6A8-8DC16BA1DA86}">
      <dgm:prSet/>
      <dgm:spPr>
        <a:ln w="76200"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19656B14-D1F4-4B65-AB84-3111750E3B13}" type="sibTrans" cxnId="{A4DA93F6-0E5E-429E-A6A8-8DC16BA1DA86}">
      <dgm:prSet/>
      <dgm:spPr/>
      <dgm:t>
        <a:bodyPr/>
        <a:lstStyle/>
        <a:p>
          <a:endParaRPr lang="cs-CZ"/>
        </a:p>
      </dgm:t>
    </dgm:pt>
    <dgm:pt modelId="{785C4D11-AFF5-4E75-B1B5-5E1154F9B244}" type="pres">
      <dgm:prSet presAssocID="{83BB5686-5B10-4CF8-9FC5-8D7750CB0BD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B1521B7-4885-475B-BD71-CBE81D5F8073}" type="pres">
      <dgm:prSet presAssocID="{7CA0A1EC-F66F-4D69-ABA9-8443F07A76CC}" presName="hierRoot1" presStyleCnt="0">
        <dgm:presLayoutVars>
          <dgm:hierBranch val="init"/>
        </dgm:presLayoutVars>
      </dgm:prSet>
      <dgm:spPr/>
    </dgm:pt>
    <dgm:pt modelId="{06678705-8BC2-4B19-8D47-22E00ED77BD6}" type="pres">
      <dgm:prSet presAssocID="{7CA0A1EC-F66F-4D69-ABA9-8443F07A76CC}" presName="rootComposite1" presStyleCnt="0"/>
      <dgm:spPr/>
    </dgm:pt>
    <dgm:pt modelId="{BF2CD8C3-69B3-4100-9C9C-4A768522CFCB}" type="pres">
      <dgm:prSet presAssocID="{7CA0A1EC-F66F-4D69-ABA9-8443F07A76CC}" presName="rootText1" presStyleLbl="node0" presStyleIdx="0" presStyleCnt="1" custScaleX="144010" custScaleY="92463" custLinFactNeighborX="-857" custLinFactNeighborY="-1901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76C056-0D39-4E0A-8A8B-5C39BC291A48}" type="pres">
      <dgm:prSet presAssocID="{7CA0A1EC-F66F-4D69-ABA9-8443F07A76C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0D3DDC3-E2A5-4AD1-8067-8AB9A6BBD781}" type="pres">
      <dgm:prSet presAssocID="{7CA0A1EC-F66F-4D69-ABA9-8443F07A76CC}" presName="hierChild2" presStyleCnt="0"/>
      <dgm:spPr/>
    </dgm:pt>
    <dgm:pt modelId="{7B4F3C6B-D99B-4AC6-B952-861D62D0348B}" type="pres">
      <dgm:prSet presAssocID="{D6F70876-5D06-458A-80C0-7A1092E2000D}" presName="Name37" presStyleLbl="parChTrans1D2" presStyleIdx="0" presStyleCnt="2"/>
      <dgm:spPr/>
      <dgm:t>
        <a:bodyPr/>
        <a:lstStyle/>
        <a:p>
          <a:endParaRPr lang="cs-CZ"/>
        </a:p>
      </dgm:t>
    </dgm:pt>
    <dgm:pt modelId="{471EC3D7-679A-41A4-B948-8CD4E82B5B5A}" type="pres">
      <dgm:prSet presAssocID="{A99D46FD-1942-4894-B101-04BDCF028AF3}" presName="hierRoot2" presStyleCnt="0">
        <dgm:presLayoutVars>
          <dgm:hierBranch val="init"/>
        </dgm:presLayoutVars>
      </dgm:prSet>
      <dgm:spPr/>
    </dgm:pt>
    <dgm:pt modelId="{AF819036-9777-4DC4-A963-CF1C4AD709D1}" type="pres">
      <dgm:prSet presAssocID="{A99D46FD-1942-4894-B101-04BDCF028AF3}" presName="rootComposite" presStyleCnt="0"/>
      <dgm:spPr/>
    </dgm:pt>
    <dgm:pt modelId="{7D3E53FD-0216-41BA-B515-44B4DE1515A7}" type="pres">
      <dgm:prSet presAssocID="{A99D46FD-1942-4894-B101-04BDCF028AF3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79BA10-B7F3-47EC-BAD8-ED724A284FF4}" type="pres">
      <dgm:prSet presAssocID="{A99D46FD-1942-4894-B101-04BDCF028AF3}" presName="rootConnector" presStyleLbl="node2" presStyleIdx="0" presStyleCnt="2"/>
      <dgm:spPr/>
      <dgm:t>
        <a:bodyPr/>
        <a:lstStyle/>
        <a:p>
          <a:endParaRPr lang="cs-CZ"/>
        </a:p>
      </dgm:t>
    </dgm:pt>
    <dgm:pt modelId="{DE52EEB4-E4B8-46C1-A675-C13840B1BC0D}" type="pres">
      <dgm:prSet presAssocID="{A99D46FD-1942-4894-B101-04BDCF028AF3}" presName="hierChild4" presStyleCnt="0"/>
      <dgm:spPr/>
    </dgm:pt>
    <dgm:pt modelId="{94B2CB8A-C1CB-428D-BAEA-0336BD271B57}" type="pres">
      <dgm:prSet presAssocID="{A99D46FD-1942-4894-B101-04BDCF028AF3}" presName="hierChild5" presStyleCnt="0"/>
      <dgm:spPr/>
    </dgm:pt>
    <dgm:pt modelId="{3CFF04E8-E97E-4006-AFE0-F54D1289F9EF}" type="pres">
      <dgm:prSet presAssocID="{66093440-3258-4369-AFAF-3D3C5E671BC2}" presName="Name37" presStyleLbl="parChTrans1D2" presStyleIdx="1" presStyleCnt="2"/>
      <dgm:spPr/>
      <dgm:t>
        <a:bodyPr/>
        <a:lstStyle/>
        <a:p>
          <a:endParaRPr lang="cs-CZ"/>
        </a:p>
      </dgm:t>
    </dgm:pt>
    <dgm:pt modelId="{9D7E8AD6-B55A-4C45-9E4D-509FC3916354}" type="pres">
      <dgm:prSet presAssocID="{9F600DF9-6A5E-46F9-A769-6C72ECB27538}" presName="hierRoot2" presStyleCnt="0">
        <dgm:presLayoutVars>
          <dgm:hierBranch val="init"/>
        </dgm:presLayoutVars>
      </dgm:prSet>
      <dgm:spPr/>
    </dgm:pt>
    <dgm:pt modelId="{E1AF2F5C-8E7A-48B1-ABE0-599B6AFFB4A8}" type="pres">
      <dgm:prSet presAssocID="{9F600DF9-6A5E-46F9-A769-6C72ECB27538}" presName="rootComposite" presStyleCnt="0"/>
      <dgm:spPr/>
    </dgm:pt>
    <dgm:pt modelId="{F9C0C20A-9262-4EE1-9775-610F618101EB}" type="pres">
      <dgm:prSet presAssocID="{9F600DF9-6A5E-46F9-A769-6C72ECB27538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C7F3ADD-9753-4D06-A491-6FC7C1D94B11}" type="pres">
      <dgm:prSet presAssocID="{9F600DF9-6A5E-46F9-A769-6C72ECB27538}" presName="rootConnector" presStyleLbl="node2" presStyleIdx="1" presStyleCnt="2"/>
      <dgm:spPr/>
      <dgm:t>
        <a:bodyPr/>
        <a:lstStyle/>
        <a:p>
          <a:endParaRPr lang="cs-CZ"/>
        </a:p>
      </dgm:t>
    </dgm:pt>
    <dgm:pt modelId="{4B735084-CEA2-4B26-A839-9D9C53416D27}" type="pres">
      <dgm:prSet presAssocID="{9F600DF9-6A5E-46F9-A769-6C72ECB27538}" presName="hierChild4" presStyleCnt="0"/>
      <dgm:spPr/>
    </dgm:pt>
    <dgm:pt modelId="{59A3CFDF-BF62-4A5E-8E32-541A3E788416}" type="pres">
      <dgm:prSet presAssocID="{9F600DF9-6A5E-46F9-A769-6C72ECB27538}" presName="hierChild5" presStyleCnt="0"/>
      <dgm:spPr/>
    </dgm:pt>
    <dgm:pt modelId="{96FF5AF3-F021-4C1F-A71B-419DA4A0DC25}" type="pres">
      <dgm:prSet presAssocID="{7CA0A1EC-F66F-4D69-ABA9-8443F07A76CC}" presName="hierChild3" presStyleCnt="0"/>
      <dgm:spPr/>
    </dgm:pt>
  </dgm:ptLst>
  <dgm:cxnLst>
    <dgm:cxn modelId="{7B900AE9-599E-4EEB-972F-A659B0682757}" type="presOf" srcId="{D6F70876-5D06-458A-80C0-7A1092E2000D}" destId="{7B4F3C6B-D99B-4AC6-B952-861D62D0348B}" srcOrd="0" destOrd="0" presId="urn:microsoft.com/office/officeart/2005/8/layout/orgChart1"/>
    <dgm:cxn modelId="{B5C89B08-699F-4EE0-82D0-C720B5F9B624}" srcId="{7CA0A1EC-F66F-4D69-ABA9-8443F07A76CC}" destId="{A99D46FD-1942-4894-B101-04BDCF028AF3}" srcOrd="0" destOrd="0" parTransId="{D6F70876-5D06-458A-80C0-7A1092E2000D}" sibTransId="{3846A75B-2905-4721-9D07-492089007653}"/>
    <dgm:cxn modelId="{A4DA93F6-0E5E-429E-A6A8-8DC16BA1DA86}" srcId="{7CA0A1EC-F66F-4D69-ABA9-8443F07A76CC}" destId="{9F600DF9-6A5E-46F9-A769-6C72ECB27538}" srcOrd="1" destOrd="0" parTransId="{66093440-3258-4369-AFAF-3D3C5E671BC2}" sibTransId="{19656B14-D1F4-4B65-AB84-3111750E3B13}"/>
    <dgm:cxn modelId="{F343DFCB-428D-4015-9B44-2235A39AF345}" type="presOf" srcId="{A99D46FD-1942-4894-B101-04BDCF028AF3}" destId="{1B79BA10-B7F3-47EC-BAD8-ED724A284FF4}" srcOrd="1" destOrd="0" presId="urn:microsoft.com/office/officeart/2005/8/layout/orgChart1"/>
    <dgm:cxn modelId="{2AEFE281-7DD4-4EB2-8EC9-B06DC94A55B5}" srcId="{83BB5686-5B10-4CF8-9FC5-8D7750CB0BD8}" destId="{7CA0A1EC-F66F-4D69-ABA9-8443F07A76CC}" srcOrd="0" destOrd="0" parTransId="{A5B3D4E3-7976-4E32-8C1C-E412388798A6}" sibTransId="{37183004-741D-4EE5-A7B3-693652A04EA9}"/>
    <dgm:cxn modelId="{F0AB114C-2D4B-4B06-8429-DCDDD9E35B04}" type="presOf" srcId="{7CA0A1EC-F66F-4D69-ABA9-8443F07A76CC}" destId="{8876C056-0D39-4E0A-8A8B-5C39BC291A48}" srcOrd="1" destOrd="0" presId="urn:microsoft.com/office/officeart/2005/8/layout/orgChart1"/>
    <dgm:cxn modelId="{B4797AE6-1A56-45E8-9D0E-DEB35B2B4132}" type="presOf" srcId="{A99D46FD-1942-4894-B101-04BDCF028AF3}" destId="{7D3E53FD-0216-41BA-B515-44B4DE1515A7}" srcOrd="0" destOrd="0" presId="urn:microsoft.com/office/officeart/2005/8/layout/orgChart1"/>
    <dgm:cxn modelId="{9A9E656C-0E9D-4A35-BB56-71019349AFB7}" type="presOf" srcId="{9F600DF9-6A5E-46F9-A769-6C72ECB27538}" destId="{F9C0C20A-9262-4EE1-9775-610F618101EB}" srcOrd="0" destOrd="0" presId="urn:microsoft.com/office/officeart/2005/8/layout/orgChart1"/>
    <dgm:cxn modelId="{2C4085CF-3BC2-429C-A049-21338EAF03B3}" type="presOf" srcId="{9F600DF9-6A5E-46F9-A769-6C72ECB27538}" destId="{DC7F3ADD-9753-4D06-A491-6FC7C1D94B11}" srcOrd="1" destOrd="0" presId="urn:microsoft.com/office/officeart/2005/8/layout/orgChart1"/>
    <dgm:cxn modelId="{36D6C3D7-A558-4F30-BC59-7F80390DB5C0}" type="presOf" srcId="{83BB5686-5B10-4CF8-9FC5-8D7750CB0BD8}" destId="{785C4D11-AFF5-4E75-B1B5-5E1154F9B244}" srcOrd="0" destOrd="0" presId="urn:microsoft.com/office/officeart/2005/8/layout/orgChart1"/>
    <dgm:cxn modelId="{D2E11953-9393-4EF5-8D24-807701D08F2C}" type="presOf" srcId="{66093440-3258-4369-AFAF-3D3C5E671BC2}" destId="{3CFF04E8-E97E-4006-AFE0-F54D1289F9EF}" srcOrd="0" destOrd="0" presId="urn:microsoft.com/office/officeart/2005/8/layout/orgChart1"/>
    <dgm:cxn modelId="{39B53586-7215-4209-8728-8173BA2C34E2}" type="presOf" srcId="{7CA0A1EC-F66F-4D69-ABA9-8443F07A76CC}" destId="{BF2CD8C3-69B3-4100-9C9C-4A768522CFCB}" srcOrd="0" destOrd="0" presId="urn:microsoft.com/office/officeart/2005/8/layout/orgChart1"/>
    <dgm:cxn modelId="{A18D5DDF-3788-4497-B1AE-CF74480468DD}" type="presParOf" srcId="{785C4D11-AFF5-4E75-B1B5-5E1154F9B244}" destId="{8B1521B7-4885-475B-BD71-CBE81D5F8073}" srcOrd="0" destOrd="0" presId="urn:microsoft.com/office/officeart/2005/8/layout/orgChart1"/>
    <dgm:cxn modelId="{F9D6A522-B59B-42A1-BEC3-517E9F6477E3}" type="presParOf" srcId="{8B1521B7-4885-475B-BD71-CBE81D5F8073}" destId="{06678705-8BC2-4B19-8D47-22E00ED77BD6}" srcOrd="0" destOrd="0" presId="urn:microsoft.com/office/officeart/2005/8/layout/orgChart1"/>
    <dgm:cxn modelId="{0240353F-96F7-4C33-8845-B78BA85029FB}" type="presParOf" srcId="{06678705-8BC2-4B19-8D47-22E00ED77BD6}" destId="{BF2CD8C3-69B3-4100-9C9C-4A768522CFCB}" srcOrd="0" destOrd="0" presId="urn:microsoft.com/office/officeart/2005/8/layout/orgChart1"/>
    <dgm:cxn modelId="{DD9EBD15-1931-47CB-B19E-04A6EA5F41C2}" type="presParOf" srcId="{06678705-8BC2-4B19-8D47-22E00ED77BD6}" destId="{8876C056-0D39-4E0A-8A8B-5C39BC291A48}" srcOrd="1" destOrd="0" presId="urn:microsoft.com/office/officeart/2005/8/layout/orgChart1"/>
    <dgm:cxn modelId="{01ABBA99-2D9A-4C04-A5FC-E7F64050F177}" type="presParOf" srcId="{8B1521B7-4885-475B-BD71-CBE81D5F8073}" destId="{F0D3DDC3-E2A5-4AD1-8067-8AB9A6BBD781}" srcOrd="1" destOrd="0" presId="urn:microsoft.com/office/officeart/2005/8/layout/orgChart1"/>
    <dgm:cxn modelId="{9618B61E-54FB-40CF-BF83-7C9F366A3912}" type="presParOf" srcId="{F0D3DDC3-E2A5-4AD1-8067-8AB9A6BBD781}" destId="{7B4F3C6B-D99B-4AC6-B952-861D62D0348B}" srcOrd="0" destOrd="0" presId="urn:microsoft.com/office/officeart/2005/8/layout/orgChart1"/>
    <dgm:cxn modelId="{86BB7665-F38E-4E48-A10E-DBDF02198A9E}" type="presParOf" srcId="{F0D3DDC3-E2A5-4AD1-8067-8AB9A6BBD781}" destId="{471EC3D7-679A-41A4-B948-8CD4E82B5B5A}" srcOrd="1" destOrd="0" presId="urn:microsoft.com/office/officeart/2005/8/layout/orgChart1"/>
    <dgm:cxn modelId="{441447A0-2FE6-4F80-82A5-E3CAD37194B0}" type="presParOf" srcId="{471EC3D7-679A-41A4-B948-8CD4E82B5B5A}" destId="{AF819036-9777-4DC4-A963-CF1C4AD709D1}" srcOrd="0" destOrd="0" presId="urn:microsoft.com/office/officeart/2005/8/layout/orgChart1"/>
    <dgm:cxn modelId="{1A9EBA64-BD93-40E7-8793-FAFE615CBC5C}" type="presParOf" srcId="{AF819036-9777-4DC4-A963-CF1C4AD709D1}" destId="{7D3E53FD-0216-41BA-B515-44B4DE1515A7}" srcOrd="0" destOrd="0" presId="urn:microsoft.com/office/officeart/2005/8/layout/orgChart1"/>
    <dgm:cxn modelId="{5789AF6F-B9E1-4BCE-BAD9-4B5104D8CE4C}" type="presParOf" srcId="{AF819036-9777-4DC4-A963-CF1C4AD709D1}" destId="{1B79BA10-B7F3-47EC-BAD8-ED724A284FF4}" srcOrd="1" destOrd="0" presId="urn:microsoft.com/office/officeart/2005/8/layout/orgChart1"/>
    <dgm:cxn modelId="{1B22A63D-830E-431D-9881-D452F6073AEA}" type="presParOf" srcId="{471EC3D7-679A-41A4-B948-8CD4E82B5B5A}" destId="{DE52EEB4-E4B8-46C1-A675-C13840B1BC0D}" srcOrd="1" destOrd="0" presId="urn:microsoft.com/office/officeart/2005/8/layout/orgChart1"/>
    <dgm:cxn modelId="{066B9D01-936D-4D54-A90E-DE03663823BF}" type="presParOf" srcId="{471EC3D7-679A-41A4-B948-8CD4E82B5B5A}" destId="{94B2CB8A-C1CB-428D-BAEA-0336BD271B57}" srcOrd="2" destOrd="0" presId="urn:microsoft.com/office/officeart/2005/8/layout/orgChart1"/>
    <dgm:cxn modelId="{AC0573F9-5DD0-4172-9531-FEBD7AD4834B}" type="presParOf" srcId="{F0D3DDC3-E2A5-4AD1-8067-8AB9A6BBD781}" destId="{3CFF04E8-E97E-4006-AFE0-F54D1289F9EF}" srcOrd="2" destOrd="0" presId="urn:microsoft.com/office/officeart/2005/8/layout/orgChart1"/>
    <dgm:cxn modelId="{54AAB9F9-94DA-4B71-BBEA-4F0ED6A168EE}" type="presParOf" srcId="{F0D3DDC3-E2A5-4AD1-8067-8AB9A6BBD781}" destId="{9D7E8AD6-B55A-4C45-9E4D-509FC3916354}" srcOrd="3" destOrd="0" presId="urn:microsoft.com/office/officeart/2005/8/layout/orgChart1"/>
    <dgm:cxn modelId="{6D3316DB-BC80-4216-A460-AB3BDC45408F}" type="presParOf" srcId="{9D7E8AD6-B55A-4C45-9E4D-509FC3916354}" destId="{E1AF2F5C-8E7A-48B1-ABE0-599B6AFFB4A8}" srcOrd="0" destOrd="0" presId="urn:microsoft.com/office/officeart/2005/8/layout/orgChart1"/>
    <dgm:cxn modelId="{5495193B-D1A6-45B7-99D4-A3969B8A96E8}" type="presParOf" srcId="{E1AF2F5C-8E7A-48B1-ABE0-599B6AFFB4A8}" destId="{F9C0C20A-9262-4EE1-9775-610F618101EB}" srcOrd="0" destOrd="0" presId="urn:microsoft.com/office/officeart/2005/8/layout/orgChart1"/>
    <dgm:cxn modelId="{D574AC06-4E2F-4047-93FD-392915449BF6}" type="presParOf" srcId="{E1AF2F5C-8E7A-48B1-ABE0-599B6AFFB4A8}" destId="{DC7F3ADD-9753-4D06-A491-6FC7C1D94B11}" srcOrd="1" destOrd="0" presId="urn:microsoft.com/office/officeart/2005/8/layout/orgChart1"/>
    <dgm:cxn modelId="{4968BB7E-7906-4EA0-AEA8-00759F88D1D4}" type="presParOf" srcId="{9D7E8AD6-B55A-4C45-9E4D-509FC3916354}" destId="{4B735084-CEA2-4B26-A839-9D9C53416D27}" srcOrd="1" destOrd="0" presId="urn:microsoft.com/office/officeart/2005/8/layout/orgChart1"/>
    <dgm:cxn modelId="{D32635AA-7C53-4D89-B152-1AC4702A0FF1}" type="presParOf" srcId="{9D7E8AD6-B55A-4C45-9E4D-509FC3916354}" destId="{59A3CFDF-BF62-4A5E-8E32-541A3E788416}" srcOrd="2" destOrd="0" presId="urn:microsoft.com/office/officeart/2005/8/layout/orgChart1"/>
    <dgm:cxn modelId="{02F6E68C-3FBB-42FF-B4F5-BBC80CF706D5}" type="presParOf" srcId="{8B1521B7-4885-475B-BD71-CBE81D5F8073}" destId="{96FF5AF3-F021-4C1F-A71B-419DA4A0DC2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399" cy="36003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87" y="0"/>
          <a:ext cx="6480719" cy="360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784387" y="0"/>
        <a:ext cx="6480719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199" y="576063"/>
          <a:ext cx="6480719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800199" y="576063"/>
        <a:ext cx="6480719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199" y="1152127"/>
          <a:ext cx="6480719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VY_32_INOVACE_150_NÁŠ </a:t>
          </a:r>
          <a:r>
            <a:rPr lang="cs-CZ" sz="2000" kern="1200" baseline="0" dirty="0" smtClean="0"/>
            <a:t>SVĚT_RŮZNORODÁ A STEJNORODÁ SMĚS</a:t>
          </a:r>
          <a:endParaRPr lang="cs-CZ" sz="2000" kern="1200" dirty="0"/>
        </a:p>
      </dsp:txBody>
      <dsp:txXfrm>
        <a:off x="1800199" y="1152127"/>
        <a:ext cx="6480719" cy="576064"/>
      </dsp:txXfrm>
    </dsp:sp>
    <dsp:sp modelId="{FFC9F71D-1B4F-4AD9-A4A6-86ADEFC8AF5C}">
      <dsp:nvSpPr>
        <dsp:cNvPr id="0" name=""/>
        <dsp:cNvSpPr/>
      </dsp:nvSpPr>
      <dsp:spPr>
        <a:xfrm>
          <a:off x="1134125" y="1728191"/>
          <a:ext cx="1332148" cy="13321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199" y="1728191"/>
          <a:ext cx="6480719" cy="13321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Různorodá a stejnorodá směs</a:t>
          </a:r>
          <a:endParaRPr lang="cs-CZ" sz="2000" kern="1200" dirty="0"/>
        </a:p>
      </dsp:txBody>
      <dsp:txXfrm>
        <a:off x="1800199" y="1728191"/>
        <a:ext cx="6480719" cy="576064"/>
      </dsp:txXfrm>
    </dsp:sp>
    <dsp:sp modelId="{EE85B701-7295-41C0-BA7A-34D3756A2AE6}">
      <dsp:nvSpPr>
        <dsp:cNvPr id="0" name=""/>
        <dsp:cNvSpPr/>
      </dsp:nvSpPr>
      <dsp:spPr>
        <a:xfrm>
          <a:off x="1512167" y="2304256"/>
          <a:ext cx="576064" cy="5760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199" y="2304256"/>
          <a:ext cx="6480719" cy="5760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800199" y="2304256"/>
        <a:ext cx="6480719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CFF04E8-E97E-4006-AFE0-F54D1289F9EF}">
      <dsp:nvSpPr>
        <dsp:cNvPr id="0" name=""/>
        <dsp:cNvSpPr/>
      </dsp:nvSpPr>
      <dsp:spPr>
        <a:xfrm>
          <a:off x="3608214" y="1944215"/>
          <a:ext cx="2018201" cy="10034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8102"/>
              </a:lnTo>
              <a:lnTo>
                <a:pt x="2018201" y="658102"/>
              </a:lnTo>
              <a:lnTo>
                <a:pt x="2018201" y="1003476"/>
              </a:lnTo>
            </a:path>
          </a:pathLst>
        </a:custGeom>
        <a:noFill/>
        <a:ln w="762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4F3C6B-D99B-4AC6-B952-861D62D0348B}">
      <dsp:nvSpPr>
        <dsp:cNvPr id="0" name=""/>
        <dsp:cNvSpPr/>
      </dsp:nvSpPr>
      <dsp:spPr>
        <a:xfrm>
          <a:off x="1646391" y="1944215"/>
          <a:ext cx="1961823" cy="1003476"/>
        </a:xfrm>
        <a:custGeom>
          <a:avLst/>
          <a:gdLst/>
          <a:ahLst/>
          <a:cxnLst/>
          <a:rect l="0" t="0" r="0" b="0"/>
          <a:pathLst>
            <a:path>
              <a:moveTo>
                <a:pt x="1961823" y="0"/>
              </a:moveTo>
              <a:lnTo>
                <a:pt x="1961823" y="658102"/>
              </a:lnTo>
              <a:lnTo>
                <a:pt x="0" y="658102"/>
              </a:lnTo>
              <a:lnTo>
                <a:pt x="0" y="1003476"/>
              </a:lnTo>
            </a:path>
          </a:pathLst>
        </a:custGeom>
        <a:noFill/>
        <a:ln w="762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2CD8C3-69B3-4100-9C9C-4A768522CFCB}">
      <dsp:nvSpPr>
        <dsp:cNvPr id="0" name=""/>
        <dsp:cNvSpPr/>
      </dsp:nvSpPr>
      <dsp:spPr>
        <a:xfrm>
          <a:off x="1239771" y="423533"/>
          <a:ext cx="4736887" cy="1520681"/>
        </a:xfrm>
        <a:prstGeom prst="rect">
          <a:avLst/>
        </a:prstGeom>
        <a:solidFill>
          <a:schemeClr val="bg1"/>
        </a:solidFill>
        <a:ln w="762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b="1" kern="1200" dirty="0" smtClean="0">
              <a:solidFill>
                <a:srgbClr val="FF0000"/>
              </a:solidFill>
            </a:rPr>
            <a:t>SMĚS</a:t>
          </a:r>
          <a:endParaRPr lang="cs-CZ" sz="7200" b="1" kern="1200" dirty="0">
            <a:solidFill>
              <a:srgbClr val="FF0000"/>
            </a:solidFill>
          </a:endParaRPr>
        </a:p>
      </dsp:txBody>
      <dsp:txXfrm>
        <a:off x="1239771" y="423533"/>
        <a:ext cx="4736887" cy="1520681"/>
      </dsp:txXfrm>
    </dsp:sp>
    <dsp:sp modelId="{7D3E53FD-0216-41BA-B515-44B4DE1515A7}">
      <dsp:nvSpPr>
        <dsp:cNvPr id="0" name=""/>
        <dsp:cNvSpPr/>
      </dsp:nvSpPr>
      <dsp:spPr>
        <a:xfrm>
          <a:off x="1753" y="2947691"/>
          <a:ext cx="3289276" cy="1644638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5715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rgbClr val="FF0000"/>
              </a:solidFill>
            </a:rPr>
            <a:t>STEJNORODÁ</a:t>
          </a:r>
          <a:endParaRPr lang="cs-CZ" sz="4500" b="1" kern="1200" dirty="0">
            <a:solidFill>
              <a:srgbClr val="FF0000"/>
            </a:solidFill>
          </a:endParaRPr>
        </a:p>
      </dsp:txBody>
      <dsp:txXfrm>
        <a:off x="1753" y="2947691"/>
        <a:ext cx="3289276" cy="1644638"/>
      </dsp:txXfrm>
    </dsp:sp>
    <dsp:sp modelId="{F9C0C20A-9262-4EE1-9775-610F618101EB}">
      <dsp:nvSpPr>
        <dsp:cNvPr id="0" name=""/>
        <dsp:cNvSpPr/>
      </dsp:nvSpPr>
      <dsp:spPr>
        <a:xfrm>
          <a:off x="3981778" y="2947691"/>
          <a:ext cx="3289276" cy="1644638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5715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rgbClr val="FF0000"/>
              </a:solidFill>
            </a:rPr>
            <a:t>RŮZNORODÁ</a:t>
          </a:r>
          <a:endParaRPr lang="cs-CZ" sz="4500" b="1" kern="1200" dirty="0">
            <a:solidFill>
              <a:srgbClr val="FF0000"/>
            </a:solidFill>
          </a:endParaRPr>
        </a:p>
      </dsp:txBody>
      <dsp:txXfrm>
        <a:off x="3981778" y="2947691"/>
        <a:ext cx="3289276" cy="1644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699B10-EA21-46C3-93BE-5BBA0EA02A8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EA4A7-385A-4210-B630-557473969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navazuje</a:t>
            </a:r>
            <a:r>
              <a:rPr lang="cs-CZ" baseline="0" dirty="0" smtClean="0"/>
              <a:t> na konkrétní činnost. Míchání </a:t>
            </a:r>
            <a:r>
              <a:rPr lang="cs-CZ" baseline="0" smtClean="0"/>
              <a:t>a ochutnávání ořechů.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1EA4A7-385A-4210-B630-55747396929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E3B73-CB85-4421-A6E5-991DBB0DAAD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8FA12-8281-41AA-A593-903898DDB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11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8280920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jako úvod k látce o směsích.</a:t>
            </a:r>
          </a:p>
          <a:p>
            <a:r>
              <a:rPr lang="cs-CZ" dirty="0" smtClean="0"/>
              <a:t> Metodický postup je popsán u jednotlivých listů prezentace.</a:t>
            </a:r>
          </a:p>
          <a:p>
            <a:r>
              <a:rPr lang="cs-CZ" dirty="0" smtClean="0"/>
              <a:t>Klíčová slova: směs, stejnorodá směs, různorodá směs</a:t>
            </a:r>
            <a:r>
              <a:rPr lang="cs-CZ" dirty="0" smtClean="0"/>
              <a:t>.</a:t>
            </a:r>
          </a:p>
          <a:p>
            <a:r>
              <a:rPr lang="cs-CZ" smtClean="0"/>
              <a:t>Vytvořeno 7.10.2012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36108" y="1196752"/>
            <a:ext cx="30131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r>
              <a:rPr lang="cs-CZ" sz="9600" b="1" dirty="0" smtClean="0">
                <a:solidFill>
                  <a:srgbClr val="00B050"/>
                </a:solidFill>
              </a:rPr>
              <a:t>M</a:t>
            </a:r>
            <a:r>
              <a:rPr lang="cs-CZ" sz="9600" b="1" dirty="0" smtClean="0">
                <a:solidFill>
                  <a:srgbClr val="FF0000"/>
                </a:solidFill>
              </a:rPr>
              <a:t>Ě</a:t>
            </a:r>
            <a:r>
              <a:rPr lang="cs-CZ" sz="9600" b="1" dirty="0" smtClean="0">
                <a:solidFill>
                  <a:srgbClr val="00B050"/>
                </a:solidFill>
              </a:rPr>
              <a:t>S</a:t>
            </a:r>
            <a:endParaRPr lang="cs-CZ" sz="96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645024"/>
            <a:ext cx="31197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LÁTKA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3573016"/>
            <a:ext cx="31197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LÁTKA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2195736" y="2708920"/>
            <a:ext cx="1008112" cy="936104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5220072" y="2708920"/>
            <a:ext cx="936104" cy="864096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139952" y="3645024"/>
            <a:ext cx="74732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/>
              <a:t>+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60930.JPG"/>
          <p:cNvPicPr>
            <a:picLocks noChangeAspect="1"/>
          </p:cNvPicPr>
          <p:nvPr/>
        </p:nvPicPr>
        <p:blipFill>
          <a:blip r:embed="rId3" cstate="print"/>
          <a:srcRect l="14175" r="776" b="4914"/>
          <a:stretch>
            <a:fillRect/>
          </a:stretch>
        </p:blipFill>
        <p:spPr>
          <a:xfrm>
            <a:off x="2267744" y="620688"/>
            <a:ext cx="3960440" cy="2376264"/>
          </a:xfrm>
          <a:prstGeom prst="rect">
            <a:avLst/>
          </a:prstGeom>
          <a:gradFill>
            <a:gsLst>
              <a:gs pos="0">
                <a:schemeClr val="bg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  <p:pic>
        <p:nvPicPr>
          <p:cNvPr id="3" name="Obrázek 2" descr="P106093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71800" y="5013176"/>
            <a:ext cx="2088232" cy="1400855"/>
          </a:xfrm>
          <a:prstGeom prst="rect">
            <a:avLst/>
          </a:prstGeom>
        </p:spPr>
      </p:pic>
      <p:pic>
        <p:nvPicPr>
          <p:cNvPr id="4" name="Obrázek 3" descr="P10609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4581128"/>
            <a:ext cx="2146823" cy="1440160"/>
          </a:xfrm>
          <a:prstGeom prst="rect">
            <a:avLst/>
          </a:prstGeom>
        </p:spPr>
      </p:pic>
      <p:pic>
        <p:nvPicPr>
          <p:cNvPr id="6" name="Obrázek 5" descr="P106094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3861048"/>
            <a:ext cx="1932140" cy="1296144"/>
          </a:xfrm>
          <a:prstGeom prst="rect">
            <a:avLst/>
          </a:prstGeom>
        </p:spPr>
      </p:pic>
      <p:pic>
        <p:nvPicPr>
          <p:cNvPr id="7" name="Obrázek 6" descr="P106095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2852936"/>
            <a:ext cx="2088232" cy="140085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771800" y="980728"/>
            <a:ext cx="30131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SMĚS</a:t>
            </a:r>
            <a:endParaRPr lang="cs-CZ" sz="96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1763688" y="2492896"/>
            <a:ext cx="1152128" cy="144016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5292080" y="2924944"/>
            <a:ext cx="504056" cy="172819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203848" y="2996952"/>
            <a:ext cx="576064" cy="208823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5868144" y="2348880"/>
            <a:ext cx="1080120" cy="9361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Tomáš\AppData\Local\Microsoft\Windows\Temporary Internet Files\Content.IE5\M3NAX65G\MP900321110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212976"/>
            <a:ext cx="2160240" cy="3028374"/>
          </a:xfrm>
          <a:prstGeom prst="rect">
            <a:avLst/>
          </a:prstGeom>
          <a:noFill/>
        </p:spPr>
      </p:pic>
      <p:pic>
        <p:nvPicPr>
          <p:cNvPr id="1026" name="Picture 2" descr="C:\Users\Tomáš\AppData\Local\Microsoft\Windows\Temporary Internet Files\Content.IE5\FJNDZOUQ\MC9001128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356992"/>
            <a:ext cx="2723898" cy="25418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3968" y="407707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/>
              <a:t>+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196752"/>
            <a:ext cx="70233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STEJNORODÁ SMĚS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5" name="Obrázek 14" descr="P10609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2708920"/>
            <a:ext cx="7416824" cy="3600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427984" y="450912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908720"/>
            <a:ext cx="69514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RŮZNORODÁ SMĚS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Tomáš\AppData\Local\Microsoft\Windows\Temporary Internet Files\Content.IE5\DYBK1DWL\MP9003211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212976"/>
            <a:ext cx="2003263" cy="2808312"/>
          </a:xfrm>
          <a:prstGeom prst="rect">
            <a:avLst/>
          </a:prstGeom>
          <a:noFill/>
        </p:spPr>
      </p:pic>
      <p:pic>
        <p:nvPicPr>
          <p:cNvPr id="3076" name="Picture 4" descr="C:\Users\Tomáš\AppData\Local\Microsoft\Windows\Temporary Internet Files\Content.IE5\ZJRP1K0Y\MC9001935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149080"/>
            <a:ext cx="3168352" cy="1557568"/>
          </a:xfrm>
          <a:prstGeom prst="rect">
            <a:avLst/>
          </a:prstGeom>
          <a:noFill/>
        </p:spPr>
      </p:pic>
      <p:pic>
        <p:nvPicPr>
          <p:cNvPr id="13" name="Obrázek 12" descr="P10609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2204864"/>
            <a:ext cx="6912768" cy="4248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115616" y="908720"/>
          <a:ext cx="7272808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2CD8C3-69B3-4100-9C9C-4A768522CF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BF2CD8C3-69B3-4100-9C9C-4A768522CF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BF2CD8C3-69B3-4100-9C9C-4A768522CF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B4F3C6B-D99B-4AC6-B952-861D62D03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7B4F3C6B-D99B-4AC6-B952-861D62D03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7B4F3C6B-D99B-4AC6-B952-861D62D03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3E53FD-0216-41BA-B515-44B4DE15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7D3E53FD-0216-41BA-B515-44B4DE15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7D3E53FD-0216-41BA-B515-44B4DE151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CFF04E8-E97E-4006-AFE0-F54D1289F9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graphicEl>
                                              <a:dgm id="{3CFF04E8-E97E-4006-AFE0-F54D1289F9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graphicEl>
                                              <a:dgm id="{3CFF04E8-E97E-4006-AFE0-F54D1289F9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C0C20A-9262-4EE1-9775-610F618101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F9C0C20A-9262-4EE1-9775-610F618101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F9C0C20A-9262-4EE1-9775-610F618101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27584" y="620688"/>
            <a:ext cx="75784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ZAKROUŽKUJ SMĚS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67544" y="3717032"/>
            <a:ext cx="2952328" cy="285293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Tomáš\AppData\Local\Microsoft\Windows\Temporary Internet Files\Content.IE5\FJNDZOUQ\MP900403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2480704" cy="1659704"/>
          </a:xfrm>
          <a:prstGeom prst="rect">
            <a:avLst/>
          </a:prstGeom>
          <a:noFill/>
        </p:spPr>
      </p:pic>
      <p:pic>
        <p:nvPicPr>
          <p:cNvPr id="2051" name="Picture 3" descr="C:\Users\Tomáš\AppData\Local\Microsoft\Windows\Temporary Internet Files\Content.IE5\E3IXCVFU\MC900112868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509120"/>
            <a:ext cx="2016224" cy="1881438"/>
          </a:xfrm>
          <a:prstGeom prst="rect">
            <a:avLst/>
          </a:prstGeom>
          <a:noFill/>
        </p:spPr>
      </p:pic>
      <p:pic>
        <p:nvPicPr>
          <p:cNvPr id="2" name="Picture 2" descr="C:\Users\Tomáš\AppData\Local\Microsoft\Windows\Temporary Internet Files\Content.IE5\ACCZJSUT\MP9004327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293096"/>
            <a:ext cx="2240903" cy="1681744"/>
          </a:xfrm>
          <a:prstGeom prst="rect">
            <a:avLst/>
          </a:prstGeom>
          <a:noFill/>
        </p:spPr>
      </p:pic>
      <p:pic>
        <p:nvPicPr>
          <p:cNvPr id="17" name="Obrázek 16" descr="P106096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3429000"/>
            <a:ext cx="1296144" cy="2160240"/>
          </a:xfrm>
          <a:prstGeom prst="rect">
            <a:avLst/>
          </a:prstGeom>
        </p:spPr>
      </p:pic>
      <p:sp>
        <p:nvSpPr>
          <p:cNvPr id="11" name="Elipsa 10"/>
          <p:cNvSpPr/>
          <p:nvPr/>
        </p:nvSpPr>
        <p:spPr>
          <a:xfrm>
            <a:off x="4067944" y="3140968"/>
            <a:ext cx="1800200" cy="263691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P106093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2060848"/>
            <a:ext cx="2088232" cy="14008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1329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/>
              <a:t>Foto autor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2823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113</Words>
  <Application>Microsoft Office PowerPoint</Application>
  <PresentationFormat>Předvádění na obrazovce (4:3)</PresentationFormat>
  <Paragraphs>29</Paragraphs>
  <Slides>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Tomáš</cp:lastModifiedBy>
  <cp:revision>31</cp:revision>
  <dcterms:created xsi:type="dcterms:W3CDTF">2012-10-14T18:15:05Z</dcterms:created>
  <dcterms:modified xsi:type="dcterms:W3CDTF">2012-11-28T20:07:00Z</dcterms:modified>
</cp:coreProperties>
</file>