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6" r:id="rId3"/>
    <p:sldId id="256" r:id="rId4"/>
    <p:sldId id="264" r:id="rId5"/>
    <p:sldId id="257" r:id="rId6"/>
    <p:sldId id="258" r:id="rId7"/>
    <p:sldId id="259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46464"/>
    <a:srgbClr val="BCF6F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93" autoAdjust="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VY_32_INOVACE_152_NÁŠ </a:t>
          </a:r>
          <a:r>
            <a:rPr lang="cs-CZ" sz="2000" baseline="0" dirty="0" smtClean="0"/>
            <a:t>SVĚT_SMĚSI KOLEM NÁS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Směsi kolem nás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D91F09-788F-4AC6-8B75-6CFC33F3D73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5550926-0968-48B2-A8BE-24D65BC631A2}" type="presOf" srcId="{B651F6E3-6281-48DB-9319-2AEAFDAE7572}" destId="{6BB5E863-4638-4E1D-BFDE-399D028AC4ED}" srcOrd="1" destOrd="0" presId="urn:microsoft.com/office/officeart/2005/8/layout/target3"/>
    <dgm:cxn modelId="{0DFA7145-F23C-445E-974E-B653B2DC6FB3}" type="presOf" srcId="{4C35D32F-0EAB-4CD7-82EE-45574DC2A586}" destId="{8BEBB6EC-1DAA-4CAC-8A25-BC0FCBD5DBD5}" srcOrd="0" destOrd="0" presId="urn:microsoft.com/office/officeart/2005/8/layout/target3"/>
    <dgm:cxn modelId="{9799B5C7-5114-4B67-8E64-856D68784EAF}" type="presOf" srcId="{D8197B8C-B260-4A16-BDF4-0947B075E274}" destId="{5A5FFA88-C948-4069-8E93-59FA12366E83}" srcOrd="1" destOrd="0" presId="urn:microsoft.com/office/officeart/2005/8/layout/target3"/>
    <dgm:cxn modelId="{4F78B77B-5DBC-4500-950A-2FBB1C9C3BDA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16B7A0A-6670-42D6-9198-8738E9343F0A}" type="presOf" srcId="{D8197B8C-B260-4A16-BDF4-0947B075E274}" destId="{25B08C86-7E15-44DC-BE7F-FFB55DD49D12}" srcOrd="0" destOrd="0" presId="urn:microsoft.com/office/officeart/2005/8/layout/target3"/>
    <dgm:cxn modelId="{19D41E84-E4EE-4965-B9AF-1AFDF38FEC54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1287314-2514-4D57-B880-6E114186E6C1}" type="presOf" srcId="{D1B46980-6531-4606-95E6-44980827E919}" destId="{6140AFEC-043D-4C43-A2F9-D0F5331DF3A3}" srcOrd="0" destOrd="0" presId="urn:microsoft.com/office/officeart/2005/8/layout/target3"/>
    <dgm:cxn modelId="{751AD28D-E208-493C-A701-8E2E5686B87F}" type="presOf" srcId="{D1D4F407-5343-4D3F-B5B9-D407B03CAEB4}" destId="{D005CE8C-CC26-4C3E-AC11-E15060ECD759}" srcOrd="0" destOrd="0" presId="urn:microsoft.com/office/officeart/2005/8/layout/target3"/>
    <dgm:cxn modelId="{799F4FDF-15FA-47C2-9975-A7BE56B6DC3E}" type="presOf" srcId="{D1B46980-6531-4606-95E6-44980827E919}" destId="{2BE915AB-18AA-4053-B92C-3BFC9ED204BB}" srcOrd="1" destOrd="0" presId="urn:microsoft.com/office/officeart/2005/8/layout/target3"/>
    <dgm:cxn modelId="{8B157D76-2D58-43B4-AC10-B4EA54CAE307}" type="presOf" srcId="{4C35D32F-0EAB-4CD7-82EE-45574DC2A586}" destId="{890E4F0B-2866-4A3F-A3C7-2A14B1797930}" srcOrd="1" destOrd="0" presId="urn:microsoft.com/office/officeart/2005/8/layout/target3"/>
    <dgm:cxn modelId="{41543ACB-42A8-4B6A-8C81-44CFCB779E89}" type="presParOf" srcId="{333A1088-737F-45CB-B68E-254E46348037}" destId="{F5ABB229-8D3B-4694-996A-96F23CF14429}" srcOrd="0" destOrd="0" presId="urn:microsoft.com/office/officeart/2005/8/layout/target3"/>
    <dgm:cxn modelId="{BB737F37-87EE-447C-8DC7-2B3889CCF231}" type="presParOf" srcId="{333A1088-737F-45CB-B68E-254E46348037}" destId="{F41139FD-01EE-4571-8B17-4FB00FC51163}" srcOrd="1" destOrd="0" presId="urn:microsoft.com/office/officeart/2005/8/layout/target3"/>
    <dgm:cxn modelId="{D905291E-5787-4AEE-924C-A1090F06054C}" type="presParOf" srcId="{333A1088-737F-45CB-B68E-254E46348037}" destId="{D005CE8C-CC26-4C3E-AC11-E15060ECD759}" srcOrd="2" destOrd="0" presId="urn:microsoft.com/office/officeart/2005/8/layout/target3"/>
    <dgm:cxn modelId="{26D004B6-37CB-459B-87E1-CA5E72B956C3}" type="presParOf" srcId="{333A1088-737F-45CB-B68E-254E46348037}" destId="{2C702D82-9B77-49B7-9568-BB8EB47C3372}" srcOrd="3" destOrd="0" presId="urn:microsoft.com/office/officeart/2005/8/layout/target3"/>
    <dgm:cxn modelId="{9C3549BA-4025-4EBB-8F72-A7714D97C77E}" type="presParOf" srcId="{333A1088-737F-45CB-B68E-254E46348037}" destId="{A52A0455-90FF-4808-ABD0-F02540D31D5A}" srcOrd="4" destOrd="0" presId="urn:microsoft.com/office/officeart/2005/8/layout/target3"/>
    <dgm:cxn modelId="{C9B147F8-8763-49C4-9EB7-69B0D47E7A18}" type="presParOf" srcId="{333A1088-737F-45CB-B68E-254E46348037}" destId="{6140AFEC-043D-4C43-A2F9-D0F5331DF3A3}" srcOrd="5" destOrd="0" presId="urn:microsoft.com/office/officeart/2005/8/layout/target3"/>
    <dgm:cxn modelId="{89ABE62F-0252-421D-9D41-C831B5A10122}" type="presParOf" srcId="{333A1088-737F-45CB-B68E-254E46348037}" destId="{9358AC05-5D7D-4327-9F80-1AD486AEA664}" srcOrd="6" destOrd="0" presId="urn:microsoft.com/office/officeart/2005/8/layout/target3"/>
    <dgm:cxn modelId="{CA1B711F-E76F-4286-9C21-F3AED0868844}" type="presParOf" srcId="{333A1088-737F-45CB-B68E-254E46348037}" destId="{313FC574-E1CD-4FB4-B054-0B805CE0447D}" srcOrd="7" destOrd="0" presId="urn:microsoft.com/office/officeart/2005/8/layout/target3"/>
    <dgm:cxn modelId="{9FB87188-1AF6-4FC9-96D8-399FBCA72C6B}" type="presParOf" srcId="{333A1088-737F-45CB-B68E-254E46348037}" destId="{619D679B-A015-4ECF-8348-D1034C574F40}" srcOrd="8" destOrd="0" presId="urn:microsoft.com/office/officeart/2005/8/layout/target3"/>
    <dgm:cxn modelId="{671E4974-4648-4394-9337-67B9B452DFA8}" type="presParOf" srcId="{333A1088-737F-45CB-B68E-254E46348037}" destId="{322283A8-4A27-4CDA-BAE3-F381106A9174}" srcOrd="9" destOrd="0" presId="urn:microsoft.com/office/officeart/2005/8/layout/target3"/>
    <dgm:cxn modelId="{BAFC3B5D-94C1-44B2-8B3C-C429D80EC4CA}" type="presParOf" srcId="{333A1088-737F-45CB-B68E-254E46348037}" destId="{FFC9F71D-1B4F-4AD9-A4A6-86ADEFC8AF5C}" srcOrd="10" destOrd="0" presId="urn:microsoft.com/office/officeart/2005/8/layout/target3"/>
    <dgm:cxn modelId="{2FEB85A0-53A5-4859-8C43-30738838D5D8}" type="presParOf" srcId="{333A1088-737F-45CB-B68E-254E46348037}" destId="{25B08C86-7E15-44DC-BE7F-FFB55DD49D12}" srcOrd="11" destOrd="0" presId="urn:microsoft.com/office/officeart/2005/8/layout/target3"/>
    <dgm:cxn modelId="{08822FF3-A2D5-448D-9354-71E9D80EBAD1}" type="presParOf" srcId="{333A1088-737F-45CB-B68E-254E46348037}" destId="{76644BE8-9D7C-4C09-B250-3D10AF48CBB7}" srcOrd="12" destOrd="0" presId="urn:microsoft.com/office/officeart/2005/8/layout/target3"/>
    <dgm:cxn modelId="{7AF900B9-8744-44B0-8ECE-EBED1993E686}" type="presParOf" srcId="{333A1088-737F-45CB-B68E-254E46348037}" destId="{EE85B701-7295-41C0-BA7A-34D3756A2AE6}" srcOrd="13" destOrd="0" presId="urn:microsoft.com/office/officeart/2005/8/layout/target3"/>
    <dgm:cxn modelId="{AF76058F-756B-43FE-9607-1BADC8BB5C81}" type="presParOf" srcId="{333A1088-737F-45CB-B68E-254E46348037}" destId="{8BEBB6EC-1DAA-4CAC-8A25-BC0FCBD5DBD5}" srcOrd="14" destOrd="0" presId="urn:microsoft.com/office/officeart/2005/8/layout/target3"/>
    <dgm:cxn modelId="{B4909B55-F435-4DA5-A36A-2F6BE1192861}" type="presParOf" srcId="{333A1088-737F-45CB-B68E-254E46348037}" destId="{AED2198E-93D5-4001-81B4-73124B309672}" srcOrd="15" destOrd="0" presId="urn:microsoft.com/office/officeart/2005/8/layout/target3"/>
    <dgm:cxn modelId="{94B01917-5E65-4AA8-A45C-769543F7DE52}" type="presParOf" srcId="{333A1088-737F-45CB-B68E-254E46348037}" destId="{2BE915AB-18AA-4053-B92C-3BFC9ED204BB}" srcOrd="16" destOrd="0" presId="urn:microsoft.com/office/officeart/2005/8/layout/target3"/>
    <dgm:cxn modelId="{961B6B93-A72E-4D49-ACD6-F9AC499C8499}" type="presParOf" srcId="{333A1088-737F-45CB-B68E-254E46348037}" destId="{6BB5E863-4638-4E1D-BFDE-399D028AC4ED}" srcOrd="17" destOrd="0" presId="urn:microsoft.com/office/officeart/2005/8/layout/target3"/>
    <dgm:cxn modelId="{1754224C-5D58-4073-8735-8CE7E95B711F}" type="presParOf" srcId="{333A1088-737F-45CB-B68E-254E46348037}" destId="{5A5FFA88-C948-4069-8E93-59FA12366E83}" srcOrd="18" destOrd="0" presId="urn:microsoft.com/office/officeart/2005/8/layout/target3"/>
    <dgm:cxn modelId="{9E2BDAEA-B988-476D-8649-1A641D5BC6D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VY_32_INOVACE_152_NÁŠ </a:t>
          </a:r>
          <a:r>
            <a:rPr lang="cs-CZ" sz="2000" kern="1200" baseline="0" dirty="0" smtClean="0"/>
            <a:t>SVĚT_SMĚSI KOLEM NÁS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Směsi kolem nás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254AB1-9A98-4EE9-B742-9A08D467A0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2DC475-ADE0-4029-8775-21BD44736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Navazuje na pozorování</a:t>
            </a:r>
            <a:r>
              <a:rPr lang="cs-CZ" baseline="0" dirty="0" smtClean="0"/>
              <a:t> okolí a počasí.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2DC475-ADE0-4029-8775-21BD44736A5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1031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34174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8316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09261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1793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1891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4749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218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3433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0329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719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61ADCE-7103-4195-A9F7-C84EB9499EA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FF34F-2DBE-47F0-8B16-85DC5A973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0837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k rozšíření látky o směsích. Navazovala na přímé pozorování a pojmenování toho co žáci viděli v okolí školy. 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směs</a:t>
            </a:r>
            <a:r>
              <a:rPr lang="cs-CZ" dirty="0" smtClean="0"/>
              <a:t>.</a:t>
            </a:r>
          </a:p>
          <a:p>
            <a:r>
              <a:rPr lang="cs-CZ" smtClean="0"/>
              <a:t>Vytvořeno 14.10.2012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36108" y="1196752"/>
            <a:ext cx="301313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S</a:t>
            </a:r>
            <a:r>
              <a:rPr lang="cs-CZ" sz="9600" b="1" dirty="0" smtClean="0">
                <a:solidFill>
                  <a:srgbClr val="00B050"/>
                </a:solidFill>
              </a:rPr>
              <a:t>M</a:t>
            </a:r>
            <a:r>
              <a:rPr lang="cs-CZ" sz="9600" b="1" dirty="0" smtClean="0">
                <a:solidFill>
                  <a:srgbClr val="FF0000"/>
                </a:solidFill>
              </a:rPr>
              <a:t>Ě</a:t>
            </a:r>
            <a:r>
              <a:rPr lang="cs-CZ" sz="9600" b="1" dirty="0" smtClean="0">
                <a:solidFill>
                  <a:srgbClr val="00B050"/>
                </a:solidFill>
              </a:rPr>
              <a:t>S</a:t>
            </a:r>
            <a:endParaRPr lang="cs-CZ" sz="96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645024"/>
            <a:ext cx="31197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LÁTKA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3573016"/>
            <a:ext cx="31197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LÁTKA</a:t>
            </a:r>
            <a:endParaRPr lang="cs-CZ" sz="88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ovací šipka 8"/>
          <p:cNvCxnSpPr/>
          <p:nvPr/>
        </p:nvCxnSpPr>
        <p:spPr>
          <a:xfrm flipV="1">
            <a:off x="2195736" y="2708920"/>
            <a:ext cx="1008112" cy="936104"/>
          </a:xfrm>
          <a:prstGeom prst="straightConnector1">
            <a:avLst/>
          </a:prstGeom>
          <a:ln w="889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10"/>
          <p:cNvCxnSpPr/>
          <p:nvPr/>
        </p:nvCxnSpPr>
        <p:spPr>
          <a:xfrm flipH="1" flipV="1">
            <a:off x="5220072" y="2708920"/>
            <a:ext cx="936104" cy="864096"/>
          </a:xfrm>
          <a:prstGeom prst="straightConnector1">
            <a:avLst/>
          </a:prstGeom>
          <a:ln w="889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139952" y="3645024"/>
            <a:ext cx="74732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/>
              <a:t>+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1124744"/>
            <a:ext cx="7992888" cy="36317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1500" b="1" dirty="0" smtClean="0"/>
              <a:t>CO JE SMĚS</a:t>
            </a:r>
          </a:p>
          <a:p>
            <a:r>
              <a:rPr lang="cs-CZ" sz="11500" b="1" dirty="0" smtClean="0"/>
              <a:t>??????????</a:t>
            </a:r>
            <a:endParaRPr lang="cs-CZ" sz="11500" b="1" dirty="0"/>
          </a:p>
        </p:txBody>
      </p:sp>
    </p:spTree>
    <p:extLst>
      <p:ext uri="{BB962C8B-B14F-4D97-AF65-F5344CB8AC3E}">
        <p14:creationId xmlns="" xmlns:p14="http://schemas.microsoft.com/office/powerpoint/2010/main" val="3482760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286633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tx2"/>
                </a:solidFill>
              </a:rPr>
              <a:t>S</a:t>
            </a:r>
            <a:r>
              <a:rPr lang="cs-CZ" sz="8800" b="1" dirty="0" smtClean="0"/>
              <a:t>M</a:t>
            </a:r>
            <a:r>
              <a:rPr lang="cs-CZ" sz="8800" b="1" dirty="0" smtClean="0">
                <a:solidFill>
                  <a:schemeClr val="bg2">
                    <a:lumMod val="50000"/>
                  </a:schemeClr>
                </a:solidFill>
              </a:rPr>
              <a:t>Ě</a:t>
            </a:r>
            <a:r>
              <a:rPr lang="cs-CZ" sz="8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</a:t>
            </a:r>
            <a:r>
              <a:rPr lang="cs-CZ" sz="8800" b="1" dirty="0" smtClean="0">
                <a:solidFill>
                  <a:schemeClr val="tx2"/>
                </a:solidFill>
              </a:rPr>
              <a:t>I</a:t>
            </a:r>
            <a:r>
              <a:rPr lang="cs-CZ" sz="8800" b="1" dirty="0" smtClean="0"/>
              <a:t> K</a:t>
            </a:r>
            <a:r>
              <a:rPr lang="cs-CZ" sz="8800" b="1" dirty="0" smtClean="0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cs-CZ" sz="8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L</a:t>
            </a:r>
            <a:r>
              <a:rPr lang="cs-CZ" sz="8800" b="1" dirty="0" smtClean="0">
                <a:solidFill>
                  <a:schemeClr val="tx2"/>
                </a:solidFill>
              </a:rPr>
              <a:t>E</a:t>
            </a:r>
            <a:r>
              <a:rPr lang="cs-CZ" sz="8800" b="1" dirty="0" smtClean="0"/>
              <a:t>M </a:t>
            </a:r>
            <a:r>
              <a:rPr lang="cs-CZ" sz="8800" b="1" dirty="0" smtClean="0">
                <a:solidFill>
                  <a:schemeClr val="bg2">
                    <a:lumMod val="50000"/>
                  </a:schemeClr>
                </a:solidFill>
              </a:rPr>
              <a:t>N</a:t>
            </a:r>
            <a:r>
              <a:rPr lang="cs-CZ" sz="8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Á</a:t>
            </a:r>
            <a:r>
              <a:rPr lang="cs-CZ" sz="8800" b="1" dirty="0" smtClean="0">
                <a:solidFill>
                  <a:schemeClr val="tx2"/>
                </a:solidFill>
              </a:rPr>
              <a:t>S</a:t>
            </a:r>
            <a:endParaRPr lang="cs-CZ" sz="8800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55976" y="4221088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4653136"/>
            <a:ext cx="17002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VODA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4581128"/>
            <a:ext cx="23511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VZDUCH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02748" y="260648"/>
            <a:ext cx="3304110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chemeClr val="tx2"/>
                </a:solidFill>
              </a:rPr>
              <a:t>M</a:t>
            </a:r>
            <a:r>
              <a:rPr lang="cs-CZ" sz="9600" b="1" dirty="0" smtClean="0"/>
              <a:t>L</a:t>
            </a:r>
            <a:r>
              <a:rPr lang="cs-CZ" sz="9600" b="1" dirty="0" smtClean="0">
                <a:solidFill>
                  <a:schemeClr val="tx2"/>
                </a:solidFill>
              </a:rPr>
              <a:t>H</a:t>
            </a:r>
            <a:r>
              <a:rPr lang="cs-CZ" sz="9600" b="1" dirty="0" smtClean="0"/>
              <a:t>A</a:t>
            </a:r>
            <a:endParaRPr lang="cs-CZ" sz="9600" b="1" dirty="0"/>
          </a:p>
        </p:txBody>
      </p:sp>
      <p:pic>
        <p:nvPicPr>
          <p:cNvPr id="4097" name="Picture 1" descr="C:\Users\Tomáš\AppData\Local\Microsoft\Windows\Temporary Internet Files\Content.IE5\75ZGBR72\MC900441753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068960"/>
            <a:ext cx="2743200" cy="2743200"/>
          </a:xfrm>
          <a:prstGeom prst="rect">
            <a:avLst/>
          </a:prstGeom>
          <a:noFill/>
        </p:spPr>
      </p:pic>
      <p:grpSp>
        <p:nvGrpSpPr>
          <p:cNvPr id="17" name="Skupina 16"/>
          <p:cNvGrpSpPr/>
          <p:nvPr/>
        </p:nvGrpSpPr>
        <p:grpSpPr>
          <a:xfrm>
            <a:off x="6156176" y="3356992"/>
            <a:ext cx="1152128" cy="1296144"/>
            <a:chOff x="2699792" y="1988840"/>
            <a:chExt cx="1152128" cy="1296144"/>
          </a:xfrm>
        </p:grpSpPr>
        <p:sp>
          <p:nvSpPr>
            <p:cNvPr id="18" name="Elipsa 17"/>
            <p:cNvSpPr/>
            <p:nvPr/>
          </p:nvSpPr>
          <p:spPr>
            <a:xfrm>
              <a:off x="2843808" y="2780928"/>
              <a:ext cx="216024" cy="216024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Elipsa 18"/>
            <p:cNvSpPr/>
            <p:nvPr/>
          </p:nvSpPr>
          <p:spPr>
            <a:xfrm>
              <a:off x="3419872" y="2420888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Elipsa 19"/>
            <p:cNvSpPr/>
            <p:nvPr/>
          </p:nvSpPr>
          <p:spPr>
            <a:xfrm>
              <a:off x="3203848" y="2348880"/>
              <a:ext cx="127248" cy="8877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Elipsa 20"/>
            <p:cNvSpPr/>
            <p:nvPr/>
          </p:nvSpPr>
          <p:spPr>
            <a:xfrm>
              <a:off x="2915816" y="2420888"/>
              <a:ext cx="288032" cy="262880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Elipsa 21"/>
            <p:cNvSpPr/>
            <p:nvPr/>
          </p:nvSpPr>
          <p:spPr>
            <a:xfrm flipV="1">
              <a:off x="3165376" y="2598440"/>
              <a:ext cx="398512" cy="398512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3347864" y="2204864"/>
              <a:ext cx="135632" cy="135632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Elipsa 23"/>
            <p:cNvSpPr/>
            <p:nvPr/>
          </p:nvSpPr>
          <p:spPr>
            <a:xfrm>
              <a:off x="3563888" y="2204864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Elipsa 24"/>
            <p:cNvSpPr/>
            <p:nvPr/>
          </p:nvSpPr>
          <p:spPr>
            <a:xfrm>
              <a:off x="3131840" y="2132856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Elipsa 25"/>
            <p:cNvSpPr/>
            <p:nvPr/>
          </p:nvSpPr>
          <p:spPr>
            <a:xfrm>
              <a:off x="3707904" y="1988840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Elipsa 26"/>
            <p:cNvSpPr/>
            <p:nvPr/>
          </p:nvSpPr>
          <p:spPr>
            <a:xfrm>
              <a:off x="3491880" y="2060848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Elipsa 27"/>
            <p:cNvSpPr/>
            <p:nvPr/>
          </p:nvSpPr>
          <p:spPr>
            <a:xfrm>
              <a:off x="2699792" y="3068960"/>
              <a:ext cx="216024" cy="216024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Elipsa 28"/>
            <p:cNvSpPr/>
            <p:nvPr/>
          </p:nvSpPr>
          <p:spPr>
            <a:xfrm>
              <a:off x="2987824" y="2996952"/>
              <a:ext cx="288032" cy="262880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4" name="Přímá spojovací šipka 33"/>
          <p:cNvCxnSpPr/>
          <p:nvPr/>
        </p:nvCxnSpPr>
        <p:spPr>
          <a:xfrm flipH="1">
            <a:off x="2123728" y="5517232"/>
            <a:ext cx="1008112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Picture 5" descr="C:\Users\Tomáš\AppData\Local\Microsoft\Windows\Temporary Internet Files\Content.IE5\2F1GBEF8\MP90028938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916832"/>
            <a:ext cx="7560840" cy="4248472"/>
          </a:xfrm>
          <a:prstGeom prst="rect">
            <a:avLst/>
          </a:prstGeom>
          <a:noFill/>
        </p:spPr>
      </p:pic>
      <p:cxnSp>
        <p:nvCxnSpPr>
          <p:cNvPr id="42" name="Přímá spojovací šipka 41"/>
          <p:cNvCxnSpPr/>
          <p:nvPr/>
        </p:nvCxnSpPr>
        <p:spPr>
          <a:xfrm flipV="1">
            <a:off x="395536" y="3068960"/>
            <a:ext cx="4248472" cy="187220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143723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212976"/>
            <a:ext cx="2860457" cy="1918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3" name="Skupina 12"/>
          <p:cNvGrpSpPr/>
          <p:nvPr/>
        </p:nvGrpSpPr>
        <p:grpSpPr>
          <a:xfrm>
            <a:off x="5724128" y="2996952"/>
            <a:ext cx="1152128" cy="1296144"/>
            <a:chOff x="2699792" y="1988840"/>
            <a:chExt cx="1152128" cy="1296144"/>
          </a:xfrm>
        </p:grpSpPr>
        <p:sp>
          <p:nvSpPr>
            <p:cNvPr id="14" name="Elipsa 13"/>
            <p:cNvSpPr/>
            <p:nvPr/>
          </p:nvSpPr>
          <p:spPr>
            <a:xfrm>
              <a:off x="2843808" y="2780928"/>
              <a:ext cx="216024" cy="216024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Elipsa 14"/>
            <p:cNvSpPr/>
            <p:nvPr/>
          </p:nvSpPr>
          <p:spPr>
            <a:xfrm>
              <a:off x="3419872" y="2420888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Elipsa 15"/>
            <p:cNvSpPr/>
            <p:nvPr/>
          </p:nvSpPr>
          <p:spPr>
            <a:xfrm>
              <a:off x="3203848" y="2348880"/>
              <a:ext cx="127248" cy="8877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Elipsa 16"/>
            <p:cNvSpPr/>
            <p:nvPr/>
          </p:nvSpPr>
          <p:spPr>
            <a:xfrm>
              <a:off x="2915816" y="2420888"/>
              <a:ext cx="288032" cy="262880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 flipV="1">
              <a:off x="3165376" y="2598440"/>
              <a:ext cx="398512" cy="398512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Elipsa 18"/>
            <p:cNvSpPr/>
            <p:nvPr/>
          </p:nvSpPr>
          <p:spPr>
            <a:xfrm>
              <a:off x="3347864" y="2204864"/>
              <a:ext cx="135632" cy="135632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Elipsa 19"/>
            <p:cNvSpPr/>
            <p:nvPr/>
          </p:nvSpPr>
          <p:spPr>
            <a:xfrm>
              <a:off x="3563888" y="2204864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Elipsa 20"/>
            <p:cNvSpPr/>
            <p:nvPr/>
          </p:nvSpPr>
          <p:spPr>
            <a:xfrm>
              <a:off x="3131840" y="2132856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Elipsa 21"/>
            <p:cNvSpPr/>
            <p:nvPr/>
          </p:nvSpPr>
          <p:spPr>
            <a:xfrm>
              <a:off x="3707904" y="1988840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3491880" y="2060848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Elipsa 23"/>
            <p:cNvSpPr/>
            <p:nvPr/>
          </p:nvSpPr>
          <p:spPr>
            <a:xfrm>
              <a:off x="2699792" y="3068960"/>
              <a:ext cx="216024" cy="216024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Elipsa 24"/>
            <p:cNvSpPr/>
            <p:nvPr/>
          </p:nvSpPr>
          <p:spPr>
            <a:xfrm>
              <a:off x="2987824" y="2996952"/>
              <a:ext cx="288032" cy="262880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2826295" y="234517"/>
            <a:ext cx="313137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K</a:t>
            </a:r>
            <a:r>
              <a:rPr lang="cs-CZ" sz="9600" b="1" dirty="0" smtClean="0">
                <a:solidFill>
                  <a:schemeClr val="bg1">
                    <a:lumMod val="50000"/>
                  </a:schemeClr>
                </a:solidFill>
              </a:rPr>
              <a:t>O</a:t>
            </a:r>
            <a:r>
              <a:rPr lang="cs-CZ" sz="9600" b="1" dirty="0" smtClean="0"/>
              <a:t>U</a:t>
            </a:r>
            <a:r>
              <a:rPr lang="cs-CZ" sz="9600" b="1" dirty="0" smtClean="0">
                <a:solidFill>
                  <a:schemeClr val="bg1">
                    <a:lumMod val="50000"/>
                  </a:schemeClr>
                </a:solidFill>
              </a:rPr>
              <a:t>Ř</a:t>
            </a:r>
            <a:endParaRPr lang="cs-CZ" sz="96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23115" y="3971592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437112"/>
            <a:ext cx="21594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PRACH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4437112"/>
            <a:ext cx="23471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646464"/>
                </a:solidFill>
              </a:rPr>
              <a:t>VZDUCH</a:t>
            </a:r>
            <a:endParaRPr lang="cs-CZ" sz="4800" b="1" dirty="0">
              <a:solidFill>
                <a:srgbClr val="646464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112058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1.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40" name="Picture 1" descr="C:\Users\Tomáš\AppData\Local\Microsoft\Windows\Temporary Internet Files\Content.IE5\FJNDZOUQ\MP9004373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988840"/>
            <a:ext cx="7344816" cy="4464496"/>
          </a:xfrm>
          <a:prstGeom prst="rect">
            <a:avLst/>
          </a:prstGeom>
          <a:noFill/>
        </p:spPr>
      </p:pic>
      <p:cxnSp>
        <p:nvCxnSpPr>
          <p:cNvPr id="42" name="Přímá spojovací šipka 41"/>
          <p:cNvCxnSpPr/>
          <p:nvPr/>
        </p:nvCxnSpPr>
        <p:spPr>
          <a:xfrm flipH="1">
            <a:off x="5436096" y="2996952"/>
            <a:ext cx="2016224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29423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/>
              <a:t>B</a:t>
            </a:r>
            <a:r>
              <a:rPr lang="cs-CZ" sz="9600" b="1" dirty="0" smtClean="0">
                <a:solidFill>
                  <a:schemeClr val="bg2">
                    <a:lumMod val="50000"/>
                  </a:schemeClr>
                </a:solidFill>
              </a:rPr>
              <a:t>L</a:t>
            </a:r>
            <a:r>
              <a:rPr lang="cs-CZ" sz="9600" b="1" dirty="0" smtClean="0"/>
              <a:t>Á</a:t>
            </a:r>
            <a:r>
              <a:rPr lang="cs-CZ" sz="9600" b="1" dirty="0" smtClean="0">
                <a:solidFill>
                  <a:schemeClr val="bg2">
                    <a:lumMod val="50000"/>
                  </a:schemeClr>
                </a:solidFill>
              </a:rPr>
              <a:t>T</a:t>
            </a:r>
            <a:r>
              <a:rPr lang="cs-CZ" sz="9600" b="1" dirty="0" smtClean="0"/>
              <a:t>O</a:t>
            </a:r>
            <a:endParaRPr lang="cs-CZ" sz="9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3717032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4644008" y="2924944"/>
            <a:ext cx="2743200" cy="2743200"/>
            <a:chOff x="5436096" y="2924944"/>
            <a:chExt cx="2743200" cy="2743200"/>
          </a:xfrm>
        </p:grpSpPr>
        <p:pic>
          <p:nvPicPr>
            <p:cNvPr id="2054" name="Picture 6" descr="C:\Users\Tomáš\AppData\Local\Microsoft\Windows\Temporary Internet Files\Content.IE5\75ZGBR72\MC900441753[2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436096" y="2924944"/>
              <a:ext cx="2743200" cy="2743200"/>
            </a:xfrm>
            <a:prstGeom prst="rect">
              <a:avLst/>
            </a:prstGeom>
            <a:noFill/>
          </p:spPr>
        </p:pic>
        <p:cxnSp>
          <p:nvCxnSpPr>
            <p:cNvPr id="14" name="Přímá spojovací šipka 13"/>
            <p:cNvCxnSpPr/>
            <p:nvPr/>
          </p:nvCxnSpPr>
          <p:spPr>
            <a:xfrm flipH="1">
              <a:off x="6876256" y="5445224"/>
              <a:ext cx="864096" cy="0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1115616" y="3212976"/>
            <a:ext cx="2204864" cy="2304256"/>
            <a:chOff x="1115616" y="3212976"/>
            <a:chExt cx="2204864" cy="2304256"/>
          </a:xfrm>
        </p:grpSpPr>
        <p:pic>
          <p:nvPicPr>
            <p:cNvPr id="2051" name="Picture 3" descr="C:\Users\Tomáš\AppData\Local\Microsoft\Windows\Temporary Internet Files\Content.IE5\M3NAX65G\MP900431722[1]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15616" y="3212976"/>
              <a:ext cx="2204864" cy="2204864"/>
            </a:xfrm>
            <a:prstGeom prst="rect">
              <a:avLst/>
            </a:prstGeom>
            <a:noFill/>
          </p:spPr>
        </p:pic>
        <p:cxnSp>
          <p:nvCxnSpPr>
            <p:cNvPr id="19" name="Přímá spojovací šipka 18"/>
            <p:cNvCxnSpPr/>
            <p:nvPr/>
          </p:nvCxnSpPr>
          <p:spPr>
            <a:xfrm flipH="1" flipV="1">
              <a:off x="2195736" y="4581128"/>
              <a:ext cx="936104" cy="936104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TextovéPole 21"/>
          <p:cNvSpPr txBox="1"/>
          <p:nvPr/>
        </p:nvSpPr>
        <p:spPr>
          <a:xfrm>
            <a:off x="6156176" y="4365104"/>
            <a:ext cx="20800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</a:rPr>
              <a:t>VODA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971600" y="3284984"/>
            <a:ext cx="324479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ZEMINAA</a:t>
            </a:r>
            <a:endParaRPr lang="cs-CZ" sz="6000" b="1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827584" y="1844824"/>
            <a:ext cx="7632848" cy="4545796"/>
            <a:chOff x="827584" y="1844824"/>
            <a:chExt cx="7632848" cy="4545796"/>
          </a:xfrm>
        </p:grpSpPr>
        <p:pic>
          <p:nvPicPr>
            <p:cNvPr id="34" name="Picture 2" descr="Soubor:Longboots1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27584" y="1844824"/>
              <a:ext cx="7632848" cy="4536504"/>
            </a:xfrm>
            <a:prstGeom prst="rect">
              <a:avLst/>
            </a:prstGeom>
            <a:noFill/>
          </p:spPr>
        </p:pic>
        <p:sp>
          <p:nvSpPr>
            <p:cNvPr id="35" name="TextovéPole 34"/>
            <p:cNvSpPr txBox="1"/>
            <p:nvPr/>
          </p:nvSpPr>
          <p:spPr>
            <a:xfrm>
              <a:off x="8028384" y="6021288"/>
              <a:ext cx="3626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</a:rPr>
                <a:t>1.</a:t>
              </a:r>
              <a:endParaRPr lang="cs-CZ" b="1" dirty="0">
                <a:solidFill>
                  <a:srgbClr val="FFFF00"/>
                </a:solidFill>
              </a:endParaRPr>
            </a:p>
          </p:txBody>
        </p:sp>
      </p:grpSp>
      <p:cxnSp>
        <p:nvCxnSpPr>
          <p:cNvPr id="36" name="Přímá spojovací šipka 35"/>
          <p:cNvCxnSpPr/>
          <p:nvPr/>
        </p:nvCxnSpPr>
        <p:spPr>
          <a:xfrm flipH="1">
            <a:off x="3923928" y="3789040"/>
            <a:ext cx="2232248" cy="216024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sz="10700" b="1" dirty="0" smtClean="0">
                <a:solidFill>
                  <a:schemeClr val="tx2"/>
                </a:solidFill>
              </a:rPr>
              <a:t>M</a:t>
            </a:r>
            <a:r>
              <a:rPr lang="cs-CZ" sz="10700" b="1" dirty="0" smtClean="0"/>
              <a:t>L</a:t>
            </a:r>
            <a:r>
              <a:rPr lang="cs-CZ" sz="10700" b="1" dirty="0" smtClean="0">
                <a:solidFill>
                  <a:schemeClr val="tx2"/>
                </a:solidFill>
              </a:rPr>
              <a:t>H</a:t>
            </a:r>
            <a:r>
              <a:rPr lang="cs-CZ" sz="10700" b="1" dirty="0" smtClean="0"/>
              <a:t>A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132856"/>
            <a:ext cx="5248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Je směs vzduchu a prachu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960948"/>
            <a:ext cx="48565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Je směs vody a vzduchu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789040"/>
            <a:ext cx="42148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Je směs vody a hlíny</a:t>
            </a:r>
            <a:endParaRPr lang="cs-CZ" sz="3600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1259632" y="4005064"/>
            <a:ext cx="5400600" cy="2019672"/>
            <a:chOff x="1331640" y="4838328"/>
            <a:chExt cx="5400600" cy="2019672"/>
          </a:xfrm>
        </p:grpSpPr>
        <p:grpSp>
          <p:nvGrpSpPr>
            <p:cNvPr id="6" name="Skupina 5"/>
            <p:cNvGrpSpPr/>
            <p:nvPr/>
          </p:nvGrpSpPr>
          <p:grpSpPr>
            <a:xfrm>
              <a:off x="5580112" y="5013176"/>
              <a:ext cx="1152128" cy="1296144"/>
              <a:chOff x="2699792" y="1988840"/>
              <a:chExt cx="1152128" cy="1296144"/>
            </a:xfrm>
          </p:grpSpPr>
          <p:sp>
            <p:nvSpPr>
              <p:cNvPr id="7" name="Elipsa 6"/>
              <p:cNvSpPr/>
              <p:nvPr/>
            </p:nvSpPr>
            <p:spPr>
              <a:xfrm>
                <a:off x="2843808" y="2780928"/>
                <a:ext cx="216024" cy="216024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Elipsa 7"/>
              <p:cNvSpPr/>
              <p:nvPr/>
            </p:nvSpPr>
            <p:spPr>
              <a:xfrm>
                <a:off x="3419872" y="2420888"/>
                <a:ext cx="144016" cy="144016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Elipsa 8"/>
              <p:cNvSpPr/>
              <p:nvPr/>
            </p:nvSpPr>
            <p:spPr>
              <a:xfrm>
                <a:off x="3203848" y="2348880"/>
                <a:ext cx="127248" cy="88776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Elipsa 9"/>
              <p:cNvSpPr/>
              <p:nvPr/>
            </p:nvSpPr>
            <p:spPr>
              <a:xfrm>
                <a:off x="2915816" y="2420888"/>
                <a:ext cx="288032" cy="262880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Elipsa 10"/>
              <p:cNvSpPr/>
              <p:nvPr/>
            </p:nvSpPr>
            <p:spPr>
              <a:xfrm flipV="1">
                <a:off x="3165376" y="2598440"/>
                <a:ext cx="398512" cy="398512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Elipsa 11"/>
              <p:cNvSpPr/>
              <p:nvPr/>
            </p:nvSpPr>
            <p:spPr>
              <a:xfrm>
                <a:off x="3347864" y="2204864"/>
                <a:ext cx="135632" cy="135632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Elipsa 12"/>
              <p:cNvSpPr/>
              <p:nvPr/>
            </p:nvSpPr>
            <p:spPr>
              <a:xfrm>
                <a:off x="3563888" y="2204864"/>
                <a:ext cx="144016" cy="144016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Elipsa 13"/>
              <p:cNvSpPr/>
              <p:nvPr/>
            </p:nvSpPr>
            <p:spPr>
              <a:xfrm>
                <a:off x="3131840" y="2132856"/>
                <a:ext cx="144016" cy="144016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Elipsa 14"/>
              <p:cNvSpPr/>
              <p:nvPr/>
            </p:nvSpPr>
            <p:spPr>
              <a:xfrm>
                <a:off x="3707904" y="1988840"/>
                <a:ext cx="144016" cy="144016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Elipsa 15"/>
              <p:cNvSpPr/>
              <p:nvPr/>
            </p:nvSpPr>
            <p:spPr>
              <a:xfrm>
                <a:off x="3491880" y="2060848"/>
                <a:ext cx="144016" cy="144016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Elipsa 16"/>
              <p:cNvSpPr/>
              <p:nvPr/>
            </p:nvSpPr>
            <p:spPr>
              <a:xfrm>
                <a:off x="2699792" y="3068960"/>
                <a:ext cx="216024" cy="216024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Elipsa 17"/>
              <p:cNvSpPr/>
              <p:nvPr/>
            </p:nvSpPr>
            <p:spPr>
              <a:xfrm>
                <a:off x="2987824" y="2996952"/>
                <a:ext cx="288032" cy="262880"/>
              </a:xfrm>
              <a:prstGeom prst="ellipse">
                <a:avLst/>
              </a:prstGeom>
              <a:solidFill>
                <a:srgbClr val="BCF6F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9458" name="Picture 2" descr="C:\Users\Tomáš\AppData\Local\Microsoft\Windows\Temporary Internet Files\Content.IE5\E3IXCVFU\MC900441753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31640" y="4838328"/>
              <a:ext cx="2019672" cy="2019672"/>
            </a:xfrm>
            <a:prstGeom prst="rect">
              <a:avLst/>
            </a:prstGeom>
            <a:noFill/>
          </p:spPr>
        </p:pic>
        <p:sp>
          <p:nvSpPr>
            <p:cNvPr id="20" name="TextovéPole 19"/>
            <p:cNvSpPr txBox="1"/>
            <p:nvPr/>
          </p:nvSpPr>
          <p:spPr>
            <a:xfrm>
              <a:off x="4139952" y="5013176"/>
              <a:ext cx="798617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/>
                <a:t>+</a:t>
              </a:r>
              <a:endParaRPr lang="cs-CZ" sz="96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/>
      <p:bldP spid="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51520" y="764704"/>
            <a:ext cx="2823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microsoft.office.com</a:t>
            </a:r>
            <a:endParaRPr lang="cs-CZ" dirty="0" smtClean="0"/>
          </a:p>
        </p:txBody>
      </p:sp>
      <p:sp>
        <p:nvSpPr>
          <p:cNvPr id="9" name="Obdélník 8"/>
          <p:cNvSpPr/>
          <p:nvPr/>
        </p:nvSpPr>
        <p:spPr>
          <a:xfrm>
            <a:off x="179512" y="1484784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 err="1" smtClean="0"/>
              <a:t>Bláto</a:t>
            </a:r>
            <a:r>
              <a:rPr lang="en-US" dirty="0" smtClean="0"/>
              <a:t>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2001-, 13. 5. 2006, 18:14 [cit. 2012-10-15]. </a:t>
            </a:r>
            <a:r>
              <a:rPr lang="en-US" dirty="0" err="1" smtClean="0"/>
              <a:t>Dostupné</a:t>
            </a:r>
            <a:r>
              <a:rPr lang="en-US" dirty="0" smtClean="0"/>
              <a:t> z: http://upload.wikimedia.org/wikipedia/commons/d/d9/Longboots1.jpg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479</TotalTime>
  <Words>179</Words>
  <Application>Microsoft Office PowerPoint</Application>
  <PresentationFormat>Předvádění na obrazovce (4:3)</PresentationFormat>
  <Paragraphs>42</Paragraphs>
  <Slides>9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SMĚSI KOLEM NÁS</vt:lpstr>
      <vt:lpstr>Snímek 5</vt:lpstr>
      <vt:lpstr>Snímek 6</vt:lpstr>
      <vt:lpstr>BLÁTO</vt:lpstr>
      <vt:lpstr>MLHA 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Dorota Šáchová</dc:creator>
  <cp:lastModifiedBy>Tomáš</cp:lastModifiedBy>
  <cp:revision>41</cp:revision>
  <dcterms:created xsi:type="dcterms:W3CDTF">2012-10-15T06:59:56Z</dcterms:created>
  <dcterms:modified xsi:type="dcterms:W3CDTF">2012-11-28T20:08:05Z</dcterms:modified>
</cp:coreProperties>
</file>