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VY_32_INOVACE_154_VODA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792802-F32D-49D8-B883-16C2A21B2C6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D512A6-C33E-402C-893F-C57554ACB89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FCD584-C54E-4E5C-9EE1-500C3E5B8A0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557014C-8596-4F89-8DB6-9B42E345A9E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32BF07C-973E-4C4F-9FF9-87EF8BB7CF9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C3FBD14-6A1F-43E8-A878-0E03F1DD923B}" type="presOf" srcId="{B651F6E3-6281-48DB-9319-2AEAFDAE7572}" destId="{619D679B-A015-4ECF-8348-D1034C574F40}" srcOrd="0" destOrd="0" presId="urn:microsoft.com/office/officeart/2005/8/layout/target3"/>
    <dgm:cxn modelId="{79243BDB-0F8A-423C-ABDF-C5C02A238B39}" type="presOf" srcId="{4C35D32F-0EAB-4CD7-82EE-45574DC2A586}" destId="{890E4F0B-2866-4A3F-A3C7-2A14B1797930}" srcOrd="1" destOrd="0" presId="urn:microsoft.com/office/officeart/2005/8/layout/target3"/>
    <dgm:cxn modelId="{4BABF599-E3CD-496C-BD13-C142B3E1BB79}" type="presOf" srcId="{D8197B8C-B260-4A16-BDF4-0947B075E274}" destId="{5A5FFA88-C948-4069-8E93-59FA12366E83}" srcOrd="1" destOrd="0" presId="urn:microsoft.com/office/officeart/2005/8/layout/target3"/>
    <dgm:cxn modelId="{35F11987-0F7D-4BDF-A953-115738D951A5}" type="presOf" srcId="{B651F6E3-6281-48DB-9319-2AEAFDAE7572}" destId="{6BB5E863-4638-4E1D-BFDE-399D028AC4ED}" srcOrd="1" destOrd="0" presId="urn:microsoft.com/office/officeart/2005/8/layout/target3"/>
    <dgm:cxn modelId="{F646E416-8190-4101-9D06-DEFCE0CD9204}" type="presOf" srcId="{D8197B8C-B260-4A16-BDF4-0947B075E274}" destId="{25B08C86-7E15-44DC-BE7F-FFB55DD49D12}" srcOrd="0" destOrd="0" presId="urn:microsoft.com/office/officeart/2005/8/layout/target3"/>
    <dgm:cxn modelId="{F68D0BB4-24A9-4408-9612-A6B53D89D888}" type="presOf" srcId="{D1D4F407-5343-4D3F-B5B9-D407B03CAEB4}" destId="{AED2198E-93D5-4001-81B4-73124B309672}" srcOrd="1" destOrd="0" presId="urn:microsoft.com/office/officeart/2005/8/layout/target3"/>
    <dgm:cxn modelId="{A6F4741A-916E-42F1-A2AA-23C77C1D7FEA}" type="presParOf" srcId="{333A1088-737F-45CB-B68E-254E46348037}" destId="{F5ABB229-8D3B-4694-996A-96F23CF14429}" srcOrd="0" destOrd="0" presId="urn:microsoft.com/office/officeart/2005/8/layout/target3"/>
    <dgm:cxn modelId="{81DB697C-0E20-4620-B044-2A3F296D8B54}" type="presParOf" srcId="{333A1088-737F-45CB-B68E-254E46348037}" destId="{F41139FD-01EE-4571-8B17-4FB00FC51163}" srcOrd="1" destOrd="0" presId="urn:microsoft.com/office/officeart/2005/8/layout/target3"/>
    <dgm:cxn modelId="{CA9F70BD-FBED-4E7D-836A-EB73D541FE67}" type="presParOf" srcId="{333A1088-737F-45CB-B68E-254E46348037}" destId="{D005CE8C-CC26-4C3E-AC11-E15060ECD759}" srcOrd="2" destOrd="0" presId="urn:microsoft.com/office/officeart/2005/8/layout/target3"/>
    <dgm:cxn modelId="{9587D8BA-DF26-412D-9E7F-71109AEB8FE7}" type="presParOf" srcId="{333A1088-737F-45CB-B68E-254E46348037}" destId="{2C702D82-9B77-49B7-9568-BB8EB47C3372}" srcOrd="3" destOrd="0" presId="urn:microsoft.com/office/officeart/2005/8/layout/target3"/>
    <dgm:cxn modelId="{2707DE62-046F-498A-AE12-EE0BE4AC4708}" type="presParOf" srcId="{333A1088-737F-45CB-B68E-254E46348037}" destId="{A52A0455-90FF-4808-ABD0-F02540D31D5A}" srcOrd="4" destOrd="0" presId="urn:microsoft.com/office/officeart/2005/8/layout/target3"/>
    <dgm:cxn modelId="{84C2E58C-BF6C-4C18-BA1D-679482963DBB}" type="presParOf" srcId="{333A1088-737F-45CB-B68E-254E46348037}" destId="{6140AFEC-043D-4C43-A2F9-D0F5331DF3A3}" srcOrd="5" destOrd="0" presId="urn:microsoft.com/office/officeart/2005/8/layout/target3"/>
    <dgm:cxn modelId="{76D18E8A-01A1-4DF9-BF55-72F3F7D90D56}" type="presParOf" srcId="{333A1088-737F-45CB-B68E-254E46348037}" destId="{9358AC05-5D7D-4327-9F80-1AD486AEA664}" srcOrd="6" destOrd="0" presId="urn:microsoft.com/office/officeart/2005/8/layout/target3"/>
    <dgm:cxn modelId="{327080FD-096E-485D-9A07-5501CB47B85E}" type="presParOf" srcId="{333A1088-737F-45CB-B68E-254E46348037}" destId="{313FC574-E1CD-4FB4-B054-0B805CE0447D}" srcOrd="7" destOrd="0" presId="urn:microsoft.com/office/officeart/2005/8/layout/target3"/>
    <dgm:cxn modelId="{D9ACAAED-7794-42D5-B3D0-FE5E276E52C6}" type="presParOf" srcId="{333A1088-737F-45CB-B68E-254E46348037}" destId="{619D679B-A015-4ECF-8348-D1034C574F40}" srcOrd="8" destOrd="0" presId="urn:microsoft.com/office/officeart/2005/8/layout/target3"/>
    <dgm:cxn modelId="{0BCC36B6-B26A-40C2-BFBC-B88A5D326EEB}" type="presParOf" srcId="{333A1088-737F-45CB-B68E-254E46348037}" destId="{322283A8-4A27-4CDA-BAE3-F381106A9174}" srcOrd="9" destOrd="0" presId="urn:microsoft.com/office/officeart/2005/8/layout/target3"/>
    <dgm:cxn modelId="{ADDB0BAB-E067-4834-AB31-1D637F7C7531}" type="presParOf" srcId="{333A1088-737F-45CB-B68E-254E46348037}" destId="{FFC9F71D-1B4F-4AD9-A4A6-86ADEFC8AF5C}" srcOrd="10" destOrd="0" presId="urn:microsoft.com/office/officeart/2005/8/layout/target3"/>
    <dgm:cxn modelId="{38A15325-DF55-4D75-9689-F42B2E7D4ABC}" type="presParOf" srcId="{333A1088-737F-45CB-B68E-254E46348037}" destId="{25B08C86-7E15-44DC-BE7F-FFB55DD49D12}" srcOrd="11" destOrd="0" presId="urn:microsoft.com/office/officeart/2005/8/layout/target3"/>
    <dgm:cxn modelId="{1C731C94-14C2-44C4-81A1-B977EC9629BB}" type="presParOf" srcId="{333A1088-737F-45CB-B68E-254E46348037}" destId="{76644BE8-9D7C-4C09-B250-3D10AF48CBB7}" srcOrd="12" destOrd="0" presId="urn:microsoft.com/office/officeart/2005/8/layout/target3"/>
    <dgm:cxn modelId="{1CFDBBB6-FE59-40BE-BC2F-C026D19B577A}" type="presParOf" srcId="{333A1088-737F-45CB-B68E-254E46348037}" destId="{EE85B701-7295-41C0-BA7A-34D3756A2AE6}" srcOrd="13" destOrd="0" presId="urn:microsoft.com/office/officeart/2005/8/layout/target3"/>
    <dgm:cxn modelId="{D4F9791C-26C4-4E05-A18C-962895F3C210}" type="presParOf" srcId="{333A1088-737F-45CB-B68E-254E46348037}" destId="{8BEBB6EC-1DAA-4CAC-8A25-BC0FCBD5DBD5}" srcOrd="14" destOrd="0" presId="urn:microsoft.com/office/officeart/2005/8/layout/target3"/>
    <dgm:cxn modelId="{B0441CC3-B5DB-4757-849C-C086111CAC88}" type="presParOf" srcId="{333A1088-737F-45CB-B68E-254E46348037}" destId="{AED2198E-93D5-4001-81B4-73124B309672}" srcOrd="15" destOrd="0" presId="urn:microsoft.com/office/officeart/2005/8/layout/target3"/>
    <dgm:cxn modelId="{C29B6C4D-4981-44CB-BB21-5C71C73CD2D6}" type="presParOf" srcId="{333A1088-737F-45CB-B68E-254E46348037}" destId="{2BE915AB-18AA-4053-B92C-3BFC9ED204BB}" srcOrd="16" destOrd="0" presId="urn:microsoft.com/office/officeart/2005/8/layout/target3"/>
    <dgm:cxn modelId="{96F84EBF-C48A-479D-8588-94C32AEE2BD0}" type="presParOf" srcId="{333A1088-737F-45CB-B68E-254E46348037}" destId="{6BB5E863-4638-4E1D-BFDE-399D028AC4ED}" srcOrd="17" destOrd="0" presId="urn:microsoft.com/office/officeart/2005/8/layout/target3"/>
    <dgm:cxn modelId="{9E13DE15-A94C-4F35-998D-752B7E837DBB}" type="presParOf" srcId="{333A1088-737F-45CB-B68E-254E46348037}" destId="{5A5FFA88-C948-4069-8E93-59FA12366E83}" srcOrd="18" destOrd="0" presId="urn:microsoft.com/office/officeart/2005/8/layout/target3"/>
    <dgm:cxn modelId="{F06758BF-6BF1-410B-A48B-80129EE01DA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VY_32_INOVACE_154_VODA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Voda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0D189C-DB08-44A2-AC10-D65A46DCCB62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876495-FD53-4F8A-A697-94CB46896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Slouží jako myšlenková mapa. Obrázky</a:t>
            </a:r>
            <a:r>
              <a:rPr lang="cs-CZ" baseline="0" dirty="0" smtClean="0"/>
              <a:t> přidáváme jako vodítko a směrování diskuse.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876495-FD53-4F8A-A697-94CB46896F0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3724F-6925-4DC7-BE6F-F05B75AC4A0B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096D0-CBC2-44A9-8879-6B9248EC72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k úvodnímu výkladu.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voda, sloučenina, skupenství</a:t>
            </a:r>
            <a:r>
              <a:rPr lang="cs-CZ" dirty="0" smtClean="0"/>
              <a:t>.</a:t>
            </a:r>
          </a:p>
          <a:p>
            <a:r>
              <a:rPr lang="cs-CZ" smtClean="0"/>
              <a:t>Vytvořeno 11.11.2012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/>
                </a:solidFill>
              </a:rPr>
              <a:t>VODA</a:t>
            </a:r>
            <a:endParaRPr lang="cs-CZ" sz="88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Tomáš\AppData\Local\Microsoft\Windows\Temporary Internet Files\Content.IE5\E3IXCVFU\MP9004447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692696"/>
            <a:ext cx="1810722" cy="1398280"/>
          </a:xfrm>
          <a:prstGeom prst="rect">
            <a:avLst/>
          </a:prstGeom>
          <a:noFill/>
        </p:spPr>
      </p:pic>
      <p:pic>
        <p:nvPicPr>
          <p:cNvPr id="1029" name="Picture 5" descr="C:\Users\Tomáš\AppData\Local\Microsoft\Windows\Temporary Internet Files\Content.IE5\75ZGBR72\MC90044175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77072"/>
            <a:ext cx="1443608" cy="1443608"/>
          </a:xfrm>
          <a:prstGeom prst="rect">
            <a:avLst/>
          </a:prstGeom>
          <a:noFill/>
        </p:spPr>
      </p:pic>
      <p:pic>
        <p:nvPicPr>
          <p:cNvPr id="1032" name="Picture 8" descr="C:\Users\Tomáš\AppData\Local\Microsoft\Windows\Temporary Internet Files\Content.IE5\E3IXCVFU\MC9004405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365104"/>
            <a:ext cx="1733550" cy="1828800"/>
          </a:xfrm>
          <a:prstGeom prst="rect">
            <a:avLst/>
          </a:prstGeom>
          <a:noFill/>
        </p:spPr>
      </p:pic>
      <p:pic>
        <p:nvPicPr>
          <p:cNvPr id="1034" name="Picture 10" descr="C:\Users\Tomáš\AppData\Local\Microsoft\Windows\Temporary Internet Files\Content.IE5\E3IXCVFU\MP90040668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980728"/>
            <a:ext cx="2023120" cy="1348747"/>
          </a:xfrm>
          <a:prstGeom prst="rect">
            <a:avLst/>
          </a:prstGeom>
          <a:noFill/>
        </p:spPr>
      </p:pic>
      <p:pic>
        <p:nvPicPr>
          <p:cNvPr id="1036" name="Picture 12" descr="C:\Users\Tomáš\AppData\Local\Microsoft\Windows\Temporary Internet Files\Content.IE5\E3IXCVFU\MC90002724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293096"/>
            <a:ext cx="1493215" cy="1686154"/>
          </a:xfrm>
          <a:prstGeom prst="rect">
            <a:avLst/>
          </a:prstGeom>
          <a:noFill/>
        </p:spPr>
      </p:pic>
      <p:pic>
        <p:nvPicPr>
          <p:cNvPr id="2" name="Picture 2" descr="C:\Users\Tomáš\AppData\Local\Microsoft\Windows\Temporary Internet Files\Content.IE5\DYBK1DWL\MP9004308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8184" y="764704"/>
            <a:ext cx="2314370" cy="16978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692696"/>
            <a:ext cx="4752528" cy="108012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/>
                </a:solidFill>
              </a:rPr>
              <a:t>VODA</a:t>
            </a:r>
            <a:endParaRPr lang="cs-CZ" sz="8800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11960" y="2060848"/>
            <a:ext cx="752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0"/>
            <a:ext cx="8424936" cy="1862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solidFill>
                  <a:srgbClr val="FF0000"/>
                </a:solidFill>
              </a:rPr>
              <a:t>SLOUČENINA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4077072"/>
            <a:ext cx="17045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VODÍK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4077072"/>
            <a:ext cx="17441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KYSLÍK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3284984"/>
            <a:ext cx="1787669" cy="2646878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00B050"/>
                </a:solidFill>
              </a:rPr>
              <a:t>H</a:t>
            </a:r>
            <a:r>
              <a:rPr lang="cs-CZ" sz="4000" b="1" dirty="0" smtClean="0">
                <a:solidFill>
                  <a:srgbClr val="00B050"/>
                </a:solidFill>
              </a:rPr>
              <a:t>2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3356992"/>
            <a:ext cx="2088232" cy="264687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2"/>
                </a:solidFill>
              </a:rPr>
              <a:t>O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068960"/>
            <a:ext cx="12875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VODÍK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1835696" y="3429000"/>
            <a:ext cx="864096" cy="576064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660232" y="3284984"/>
            <a:ext cx="1316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KYSLÍK</a:t>
            </a:r>
            <a:endParaRPr lang="cs-CZ" sz="3200" b="1" dirty="0">
              <a:solidFill>
                <a:schemeClr val="tx2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5868144" y="3789040"/>
            <a:ext cx="864096" cy="792088"/>
          </a:xfrm>
          <a:prstGeom prst="straightConnector1">
            <a:avLst/>
          </a:prstGeom>
          <a:ln w="762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/>
      <p:bldP spid="8" grpId="0"/>
      <p:bldP spid="9" grpId="0" animBg="1"/>
      <p:bldP spid="11" grpId="0" animBg="1"/>
      <p:bldP spid="12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SKUPENSTVÍ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36912"/>
            <a:ext cx="18201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tx2"/>
                </a:solidFill>
              </a:rPr>
              <a:t>pevné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429000"/>
            <a:ext cx="19800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tx2"/>
                </a:solidFill>
              </a:rPr>
              <a:t>plynné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844824"/>
            <a:ext cx="22312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tx2"/>
                </a:solidFill>
              </a:rPr>
              <a:t>kapalné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293096"/>
            <a:ext cx="74869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Seřaď podle teploty (první je nejchladnější)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1916832"/>
            <a:ext cx="23732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4400" b="1" dirty="0" smtClean="0">
                <a:solidFill>
                  <a:srgbClr val="002060"/>
                </a:solidFill>
              </a:rPr>
              <a:t>pevné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708920"/>
            <a:ext cx="27842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sz="4400" b="1" dirty="0" smtClean="0">
                <a:solidFill>
                  <a:srgbClr val="00B050"/>
                </a:solidFill>
              </a:rPr>
              <a:t>kapalné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501008"/>
            <a:ext cx="25330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sz="4400" b="1" dirty="0" smtClean="0">
                <a:solidFill>
                  <a:srgbClr val="FF0000"/>
                </a:solidFill>
              </a:rPr>
              <a:t>plynné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2636912"/>
            <a:ext cx="9605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/>
                </a:solidFill>
              </a:rPr>
              <a:t>0°C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1772816"/>
            <a:ext cx="15311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100°C</a:t>
            </a:r>
            <a:endParaRPr lang="cs-CZ" sz="4400" b="1" dirty="0">
              <a:solidFill>
                <a:srgbClr val="FF0000"/>
              </a:solidFill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4283968" y="2348880"/>
            <a:ext cx="1152128" cy="1584176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4499992" y="2348880"/>
            <a:ext cx="1080120" cy="648072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Skupina 39"/>
          <p:cNvGrpSpPr/>
          <p:nvPr/>
        </p:nvGrpSpPr>
        <p:grpSpPr>
          <a:xfrm>
            <a:off x="2843808" y="1772816"/>
            <a:ext cx="864096" cy="3384376"/>
            <a:chOff x="2843808" y="1772816"/>
            <a:chExt cx="864096" cy="3384376"/>
          </a:xfrm>
        </p:grpSpPr>
        <p:grpSp>
          <p:nvGrpSpPr>
            <p:cNvPr id="25" name="Skupina 24"/>
            <p:cNvGrpSpPr/>
            <p:nvPr/>
          </p:nvGrpSpPr>
          <p:grpSpPr>
            <a:xfrm>
              <a:off x="2843808" y="1772816"/>
              <a:ext cx="864096" cy="3384376"/>
              <a:chOff x="3347864" y="1772816"/>
              <a:chExt cx="864096" cy="3384376"/>
            </a:xfrm>
          </p:grpSpPr>
          <p:sp>
            <p:nvSpPr>
              <p:cNvPr id="12" name="Obdélník 11"/>
              <p:cNvSpPr/>
              <p:nvPr/>
            </p:nvSpPr>
            <p:spPr>
              <a:xfrm>
                <a:off x="3563888" y="1772816"/>
                <a:ext cx="504056" cy="2520280"/>
              </a:xfrm>
              <a:prstGeom prst="rect">
                <a:avLst/>
              </a:prstGeom>
              <a:solidFill>
                <a:schemeClr val="bg1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ovací čára 18"/>
              <p:cNvCxnSpPr/>
              <p:nvPr/>
            </p:nvCxnSpPr>
            <p:spPr>
              <a:xfrm>
                <a:off x="3779912" y="1772816"/>
                <a:ext cx="0" cy="1296144"/>
              </a:xfrm>
              <a:prstGeom prst="line">
                <a:avLst/>
              </a:prstGeom>
              <a:ln w="762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>
                <a:off x="3779912" y="2996952"/>
                <a:ext cx="0" cy="1296144"/>
              </a:xfrm>
              <a:prstGeom prst="line">
                <a:avLst/>
              </a:prstGeom>
              <a:ln w="762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Elipsa 23"/>
              <p:cNvSpPr/>
              <p:nvPr/>
            </p:nvSpPr>
            <p:spPr>
              <a:xfrm>
                <a:off x="3347864" y="4293096"/>
                <a:ext cx="864096" cy="864096"/>
              </a:xfrm>
              <a:prstGeom prst="ellips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7" name="Přímá spojovací čára 26"/>
            <p:cNvCxnSpPr/>
            <p:nvPr/>
          </p:nvCxnSpPr>
          <p:spPr>
            <a:xfrm>
              <a:off x="3059832" y="2996952"/>
              <a:ext cx="504056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3347864" y="1844824"/>
              <a:ext cx="0" cy="1080120"/>
            </a:xfrm>
            <a:prstGeom prst="line">
              <a:avLst/>
            </a:prstGeom>
            <a:ln w="762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9" name="Přímá spojovací šipka 38"/>
          <p:cNvCxnSpPr>
            <a:stCxn id="10" idx="1"/>
          </p:cNvCxnSpPr>
          <p:nvPr/>
        </p:nvCxnSpPr>
        <p:spPr>
          <a:xfrm flipH="1" flipV="1">
            <a:off x="3419872" y="2420889"/>
            <a:ext cx="2016224" cy="672752"/>
          </a:xfrm>
          <a:prstGeom prst="straightConnector1">
            <a:avLst/>
          </a:prstGeom>
          <a:ln w="762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8" grpId="1"/>
      <p:bldP spid="9" grpId="0"/>
      <p:bldP spid="10" grpId="0"/>
      <p:bldP spid="11" grpId="0"/>
      <p:bldP spid="28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111</Words>
  <Application>Microsoft Office PowerPoint</Application>
  <PresentationFormat>Předvádění na obrazovce (4:3)</PresentationFormat>
  <Paragraphs>35</Paragraphs>
  <Slides>6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VODA</vt:lpstr>
      <vt:lpstr>VODA</vt:lpstr>
      <vt:lpstr>SKUPENSTVÍ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Tomáš</dc:creator>
  <cp:lastModifiedBy>Tomáš</cp:lastModifiedBy>
  <cp:revision>10</cp:revision>
  <dcterms:created xsi:type="dcterms:W3CDTF">2012-11-12T20:27:18Z</dcterms:created>
  <dcterms:modified xsi:type="dcterms:W3CDTF">2012-11-28T20:09:06Z</dcterms:modified>
</cp:coreProperties>
</file>