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9" r:id="rId6"/>
    <p:sldId id="260" r:id="rId7"/>
    <p:sldId id="261" r:id="rId8"/>
    <p:sldId id="262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4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VY_32_INOVACE_155_EXTRÉMISTICKÉ </a:t>
          </a:r>
          <a:r>
            <a:rPr lang="cs-CZ" sz="2000" baseline="0" dirty="0" smtClean="0"/>
            <a:t>STRANY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Mgr.Dorota</a:t>
          </a:r>
          <a:r>
            <a:rPr lang="cs-CZ" sz="2000" dirty="0" smtClean="0"/>
            <a:t>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Extrémistické strany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C91A8D1-0DCC-490F-909F-691CE7E20462}" type="presOf" srcId="{B651F6E3-6281-48DB-9319-2AEAFDAE7572}" destId="{6BB5E863-4638-4E1D-BFDE-399D028AC4ED}" srcOrd="1" destOrd="0" presId="urn:microsoft.com/office/officeart/2005/8/layout/target3"/>
    <dgm:cxn modelId="{A03D285B-DC78-4DBD-A783-80309AD7228D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3A2C3D5-E8AD-443C-A615-AA604CA3E3A0}" type="presOf" srcId="{D1D4F407-5343-4D3F-B5B9-D407B03CAEB4}" destId="{D005CE8C-CC26-4C3E-AC11-E15060ECD759}" srcOrd="0" destOrd="0" presId="urn:microsoft.com/office/officeart/2005/8/layout/target3"/>
    <dgm:cxn modelId="{77C5CA81-F239-45FD-A611-1BA41741C461}" type="presOf" srcId="{4C35D32F-0EAB-4CD7-82EE-45574DC2A586}" destId="{890E4F0B-2866-4A3F-A3C7-2A14B1797930}" srcOrd="1" destOrd="0" presId="urn:microsoft.com/office/officeart/2005/8/layout/target3"/>
    <dgm:cxn modelId="{26883B14-5608-484D-BE0F-79EE97E02049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B5F1D64-1D62-4D78-A4D6-4D5724973413}" type="presOf" srcId="{D1B46980-6531-4606-95E6-44980827E919}" destId="{6140AFEC-043D-4C43-A2F9-D0F5331DF3A3}" srcOrd="0" destOrd="0" presId="urn:microsoft.com/office/officeart/2005/8/layout/target3"/>
    <dgm:cxn modelId="{AFFE165F-7803-4155-B79B-E9D6EFFFCB4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8CEBDEE-8F31-4E26-B5F8-8F467FBC3846}" type="presOf" srcId="{D8197B8C-B260-4A16-BDF4-0947B075E274}" destId="{5A5FFA88-C948-4069-8E93-59FA12366E83}" srcOrd="1" destOrd="0" presId="urn:microsoft.com/office/officeart/2005/8/layout/target3"/>
    <dgm:cxn modelId="{13A779BC-74F5-42F1-ACC4-5485108448FF}" type="presOf" srcId="{D8197B8C-B260-4A16-BDF4-0947B075E274}" destId="{25B08C86-7E15-44DC-BE7F-FFB55DD49D12}" srcOrd="0" destOrd="0" presId="urn:microsoft.com/office/officeart/2005/8/layout/target3"/>
    <dgm:cxn modelId="{175A52DC-0076-4D89-8861-169616381F21}" type="presOf" srcId="{B651F6E3-6281-48DB-9319-2AEAFDAE7572}" destId="{619D679B-A015-4ECF-8348-D1034C574F40}" srcOrd="0" destOrd="0" presId="urn:microsoft.com/office/officeart/2005/8/layout/target3"/>
    <dgm:cxn modelId="{1B4EF494-861A-470B-94B7-8DC929D2AC68}" type="presOf" srcId="{757F3AB3-0718-4624-B441-E567A8F0AB56}" destId="{333A1088-737F-45CB-B68E-254E46348037}" srcOrd="0" destOrd="0" presId="urn:microsoft.com/office/officeart/2005/8/layout/target3"/>
    <dgm:cxn modelId="{610A7D9F-C593-4506-B0EA-D1CB0EC1E3CF}" type="presParOf" srcId="{333A1088-737F-45CB-B68E-254E46348037}" destId="{F5ABB229-8D3B-4694-996A-96F23CF14429}" srcOrd="0" destOrd="0" presId="urn:microsoft.com/office/officeart/2005/8/layout/target3"/>
    <dgm:cxn modelId="{FDAC40AE-B1C6-4AB9-9761-5EE618A81F7E}" type="presParOf" srcId="{333A1088-737F-45CB-B68E-254E46348037}" destId="{F41139FD-01EE-4571-8B17-4FB00FC51163}" srcOrd="1" destOrd="0" presId="urn:microsoft.com/office/officeart/2005/8/layout/target3"/>
    <dgm:cxn modelId="{CB46FF21-9E42-4F0C-BE15-7CED67CD7DFF}" type="presParOf" srcId="{333A1088-737F-45CB-B68E-254E46348037}" destId="{D005CE8C-CC26-4C3E-AC11-E15060ECD759}" srcOrd="2" destOrd="0" presId="urn:microsoft.com/office/officeart/2005/8/layout/target3"/>
    <dgm:cxn modelId="{4F8FE1BC-8AFB-4183-A3CB-16FF21968D17}" type="presParOf" srcId="{333A1088-737F-45CB-B68E-254E46348037}" destId="{2C702D82-9B77-49B7-9568-BB8EB47C3372}" srcOrd="3" destOrd="0" presId="urn:microsoft.com/office/officeart/2005/8/layout/target3"/>
    <dgm:cxn modelId="{DB6CD468-CF3B-4E2E-97E7-A834C26DA184}" type="presParOf" srcId="{333A1088-737F-45CB-B68E-254E46348037}" destId="{A52A0455-90FF-4808-ABD0-F02540D31D5A}" srcOrd="4" destOrd="0" presId="urn:microsoft.com/office/officeart/2005/8/layout/target3"/>
    <dgm:cxn modelId="{1C869780-93E8-4D1D-841E-E6788DCEA744}" type="presParOf" srcId="{333A1088-737F-45CB-B68E-254E46348037}" destId="{6140AFEC-043D-4C43-A2F9-D0F5331DF3A3}" srcOrd="5" destOrd="0" presId="urn:microsoft.com/office/officeart/2005/8/layout/target3"/>
    <dgm:cxn modelId="{434BD785-D5F7-4559-9981-5B8DB1744A66}" type="presParOf" srcId="{333A1088-737F-45CB-B68E-254E46348037}" destId="{9358AC05-5D7D-4327-9F80-1AD486AEA664}" srcOrd="6" destOrd="0" presId="urn:microsoft.com/office/officeart/2005/8/layout/target3"/>
    <dgm:cxn modelId="{7E4B87F5-634A-4FAF-96C3-50C6B6C470CB}" type="presParOf" srcId="{333A1088-737F-45CB-B68E-254E46348037}" destId="{313FC574-E1CD-4FB4-B054-0B805CE0447D}" srcOrd="7" destOrd="0" presId="urn:microsoft.com/office/officeart/2005/8/layout/target3"/>
    <dgm:cxn modelId="{228D2B80-B9A2-4451-9088-F908CDAE1E27}" type="presParOf" srcId="{333A1088-737F-45CB-B68E-254E46348037}" destId="{619D679B-A015-4ECF-8348-D1034C574F40}" srcOrd="8" destOrd="0" presId="urn:microsoft.com/office/officeart/2005/8/layout/target3"/>
    <dgm:cxn modelId="{FFB57F9D-F269-4872-B876-335DE9283539}" type="presParOf" srcId="{333A1088-737F-45CB-B68E-254E46348037}" destId="{322283A8-4A27-4CDA-BAE3-F381106A9174}" srcOrd="9" destOrd="0" presId="urn:microsoft.com/office/officeart/2005/8/layout/target3"/>
    <dgm:cxn modelId="{F23053CE-13CF-4CBD-B7E4-FF45D216936E}" type="presParOf" srcId="{333A1088-737F-45CB-B68E-254E46348037}" destId="{FFC9F71D-1B4F-4AD9-A4A6-86ADEFC8AF5C}" srcOrd="10" destOrd="0" presId="urn:microsoft.com/office/officeart/2005/8/layout/target3"/>
    <dgm:cxn modelId="{051E58BC-D44A-41ED-B71D-9F1BF6121084}" type="presParOf" srcId="{333A1088-737F-45CB-B68E-254E46348037}" destId="{25B08C86-7E15-44DC-BE7F-FFB55DD49D12}" srcOrd="11" destOrd="0" presId="urn:microsoft.com/office/officeart/2005/8/layout/target3"/>
    <dgm:cxn modelId="{2432D43F-4B94-4C19-A1DF-4ACA27BD8DDB}" type="presParOf" srcId="{333A1088-737F-45CB-B68E-254E46348037}" destId="{76644BE8-9D7C-4C09-B250-3D10AF48CBB7}" srcOrd="12" destOrd="0" presId="urn:microsoft.com/office/officeart/2005/8/layout/target3"/>
    <dgm:cxn modelId="{1275B6B4-1DAC-449E-80BF-9B4D92F18542}" type="presParOf" srcId="{333A1088-737F-45CB-B68E-254E46348037}" destId="{EE85B701-7295-41C0-BA7A-34D3756A2AE6}" srcOrd="13" destOrd="0" presId="urn:microsoft.com/office/officeart/2005/8/layout/target3"/>
    <dgm:cxn modelId="{AD6E02C1-1718-4E5A-8DEB-CB37C26FF1FC}" type="presParOf" srcId="{333A1088-737F-45CB-B68E-254E46348037}" destId="{8BEBB6EC-1DAA-4CAC-8A25-BC0FCBD5DBD5}" srcOrd="14" destOrd="0" presId="urn:microsoft.com/office/officeart/2005/8/layout/target3"/>
    <dgm:cxn modelId="{FE555D93-574F-4EF2-8116-A8BAC29EE573}" type="presParOf" srcId="{333A1088-737F-45CB-B68E-254E46348037}" destId="{AED2198E-93D5-4001-81B4-73124B309672}" srcOrd="15" destOrd="0" presId="urn:microsoft.com/office/officeart/2005/8/layout/target3"/>
    <dgm:cxn modelId="{225E82FD-A101-4ED7-ACAC-0DE9B520869C}" type="presParOf" srcId="{333A1088-737F-45CB-B68E-254E46348037}" destId="{2BE915AB-18AA-4053-B92C-3BFC9ED204BB}" srcOrd="16" destOrd="0" presId="urn:microsoft.com/office/officeart/2005/8/layout/target3"/>
    <dgm:cxn modelId="{2B617FD6-7AA5-4741-964B-BDF8CFD534DE}" type="presParOf" srcId="{333A1088-737F-45CB-B68E-254E46348037}" destId="{6BB5E863-4638-4E1D-BFDE-399D028AC4ED}" srcOrd="17" destOrd="0" presId="urn:microsoft.com/office/officeart/2005/8/layout/target3"/>
    <dgm:cxn modelId="{A0B15F8A-784C-4633-A3E5-B0FCB79CF9AD}" type="presParOf" srcId="{333A1088-737F-45CB-B68E-254E46348037}" destId="{5A5FFA88-C948-4069-8E93-59FA12366E83}" srcOrd="18" destOrd="0" presId="urn:microsoft.com/office/officeart/2005/8/layout/target3"/>
    <dgm:cxn modelId="{6CBE0274-494B-48D0-906F-6588237F353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Mgr.Dorota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VY_32_INOVACE_155_EXTRÉMISTICKÉ </a:t>
          </a:r>
          <a:r>
            <a:rPr lang="cs-CZ" sz="2000" kern="1200" baseline="0" dirty="0" smtClean="0"/>
            <a:t>STRANY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Extrémistické strany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D62D4-E2A4-4DA9-9A72-7A0BB14AA7CC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82B08-316A-4794-953E-6E195543C6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Listy slouží jako podklad </a:t>
            </a:r>
            <a:r>
              <a:rPr lang="cs-CZ" smtClean="0"/>
              <a:t>pro diskusi.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82B08-316A-4794-953E-6E195543C67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D30BE-D0D6-4753-A6DB-FA62182AD31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82C88-8FD3-40B7-B04C-8E4EFE1C26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žákům 9.třídy základní školy speciální. </a:t>
            </a:r>
          </a:p>
          <a:p>
            <a:r>
              <a:rPr lang="cs-CZ" dirty="0" smtClean="0"/>
              <a:t>Prezentace byla použita k výkladu o extrémistických stranách před 2.světovou válkou. 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komunismus, nacismus</a:t>
            </a:r>
            <a:r>
              <a:rPr lang="cs-CZ" dirty="0" smtClean="0"/>
              <a:t>.</a:t>
            </a:r>
          </a:p>
          <a:p>
            <a:r>
              <a:rPr lang="cs-CZ" smtClean="0"/>
              <a:t>Vytvořeno 14.11.2012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908720"/>
            <a:ext cx="8206680" cy="1470025"/>
          </a:xfrm>
        </p:spPr>
        <p:txBody>
          <a:bodyPr>
            <a:noAutofit/>
          </a:bodyPr>
          <a:lstStyle/>
          <a:p>
            <a:r>
              <a:rPr lang="cs-CZ" sz="6000" b="1" dirty="0" smtClean="0"/>
              <a:t>EXTRÉMISTICKÉ STRANY </a:t>
            </a:r>
            <a:endParaRPr lang="cs-CZ" sz="6000" b="1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3528" y="2420888"/>
            <a:ext cx="8280920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PŘED</a:t>
            </a:r>
            <a:r>
              <a:rPr kumimoji="0" lang="cs-CZ" sz="6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2.SVĚTOVOU VÁLKOU</a:t>
            </a:r>
            <a:endParaRPr kumimoji="0" lang="cs-CZ" sz="6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oubor:Hammer and sickl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348880"/>
            <a:ext cx="3960440" cy="3960440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KOMUNISMUS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/>
              <a:t>NACISMUS</a:t>
            </a:r>
            <a:endParaRPr lang="cs-CZ" sz="8000" b="1" dirty="0"/>
          </a:p>
        </p:txBody>
      </p:sp>
      <p:pic>
        <p:nvPicPr>
          <p:cNvPr id="15362" name="Picture 2" descr="Soubor:Flag of the NSDAP (1920–1945)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348880"/>
            <a:ext cx="5640627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CO MAJÍ PODOBNÉHO?</a:t>
            </a:r>
            <a:endParaRPr lang="cs-CZ" sz="6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POLITICKÁ IDEOLOGIE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OVLIVNILA DĚJINY BĚHEM A PO 2.SVĚTOVÉ VÁLCE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KONCENTRAČNÍ TÁBORY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ČERVENÁ BARVA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chemeClr val="bg2">
              <a:lumMod val="50000"/>
            </a:schemeClr>
          </a:solidFill>
          <a:ln w="76200">
            <a:solidFill>
              <a:schemeClr val="tx1"/>
            </a:solidFill>
          </a:ln>
        </p:spPr>
        <p:txBody>
          <a:bodyPr/>
          <a:lstStyle/>
          <a:p>
            <a:r>
              <a:rPr lang="cs-CZ" sz="3200" b="1" dirty="0" smtClean="0"/>
              <a:t>POLITICKÁ IDEOLOGIE</a:t>
            </a:r>
          </a:p>
          <a:p>
            <a:r>
              <a:rPr lang="cs-CZ" sz="3200" b="1" dirty="0" smtClean="0"/>
              <a:t>OVLIVNILA DĚJINY BĚHEM A PO 2.SVĚTOVÉ VÁLCE</a:t>
            </a:r>
          </a:p>
          <a:p>
            <a:r>
              <a:rPr lang="cs-CZ" sz="3200" b="1" dirty="0" smtClean="0"/>
              <a:t>KONCENTRAČNÍ TÁBORY</a:t>
            </a:r>
            <a:endParaRPr lang="cs-CZ" sz="3200" b="1" dirty="0"/>
          </a:p>
          <a:p>
            <a:r>
              <a:rPr lang="cs-CZ" sz="3200" b="1" dirty="0" smtClean="0"/>
              <a:t>ČERVENÁ BARVA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ČÍM SE LIŠÍ?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SPOLEČNÉ VLASTNICTVÍ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ČLENOVÉ KOMUNISTÉ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PO 2.SVĚTOVÉ VÁLCE TRVÁ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SYMBOLEM JE SRP A KLADIVO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bg2">
              <a:lumMod val="50000"/>
            </a:schemeClr>
          </a:solidFill>
          <a:ln w="762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NADŘAZENOST JEDNÉ RASY</a:t>
            </a:r>
          </a:p>
          <a:p>
            <a:r>
              <a:rPr lang="cs-CZ" b="1" dirty="0" smtClean="0"/>
              <a:t>ČLENOVÉ NACISTÉ</a:t>
            </a:r>
          </a:p>
          <a:p>
            <a:r>
              <a:rPr lang="cs-CZ" b="1" dirty="0" smtClean="0"/>
              <a:t>PO 2.SVĚTOVÉ VÁLCE USTUPUJE</a:t>
            </a:r>
          </a:p>
          <a:p>
            <a:r>
              <a:rPr lang="cs-CZ" b="1" dirty="0" smtClean="0"/>
              <a:t>SYMBOLEM JE SVASTIKA</a:t>
            </a:r>
            <a:endParaRPr lang="cs-CZ" b="1" dirty="0"/>
          </a:p>
        </p:txBody>
      </p:sp>
      <p:pic>
        <p:nvPicPr>
          <p:cNvPr id="5" name="Picture 2" descr="Soubor:Flag of the NSDAP (1920–1945)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725144"/>
            <a:ext cx="1656184" cy="1209734"/>
          </a:xfrm>
          <a:prstGeom prst="rect">
            <a:avLst/>
          </a:prstGeom>
          <a:noFill/>
        </p:spPr>
      </p:pic>
      <p:pic>
        <p:nvPicPr>
          <p:cNvPr id="6" name="Picture 2" descr="Soubor:Hammer and sickle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686465"/>
            <a:ext cx="1224136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CO JE TO ZA STRANU?</a:t>
            </a:r>
            <a:endParaRPr lang="cs-CZ" sz="66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BARVY </a:t>
            </a:r>
            <a:r>
              <a:rPr lang="cs-CZ" sz="4800" dirty="0" smtClean="0">
                <a:solidFill>
                  <a:srgbClr val="FF0000"/>
                </a:solidFill>
              </a:rPr>
              <a:t>ČERVENÁ </a:t>
            </a:r>
            <a:r>
              <a:rPr lang="cs-CZ" sz="4800" dirty="0" smtClean="0"/>
              <a:t>A </a:t>
            </a:r>
            <a:r>
              <a:rPr lang="cs-CZ" sz="4800" dirty="0" smtClean="0">
                <a:solidFill>
                  <a:srgbClr val="FFFF00"/>
                </a:solidFill>
              </a:rPr>
              <a:t>ŽLUTÁ</a:t>
            </a:r>
          </a:p>
          <a:p>
            <a:r>
              <a:rPr lang="cs-CZ" sz="4800" dirty="0" smtClean="0"/>
              <a:t>SPOLEČNÉ VLASTNICTVÍ</a:t>
            </a:r>
          </a:p>
          <a:p>
            <a:r>
              <a:rPr lang="cs-CZ" sz="4800" dirty="0" smtClean="0"/>
              <a:t>KONCENTRAČNÍ TÁBORY</a:t>
            </a:r>
          </a:p>
          <a:p>
            <a:r>
              <a:rPr lang="cs-CZ" sz="4800" dirty="0" smtClean="0"/>
              <a:t>KOMUNISTÉ</a:t>
            </a:r>
            <a:endParaRPr lang="cs-CZ" sz="4800" dirty="0"/>
          </a:p>
        </p:txBody>
      </p:sp>
      <p:pic>
        <p:nvPicPr>
          <p:cNvPr id="8" name="Picture 2" descr="Soubor:Hammer and sickl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7848872" cy="4491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1194815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Komunismus.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21. 2. 2008, 03:02 [cit. 2012-11-16]. Dostupné z: http://upload.wikimedia.org/wikipedia/commons/thumb/7/7e/Hammer_and_sickle.svg/414px-Hammer_and_sickle.svg.png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512" y="2708920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 smtClean="0"/>
              <a:t>Vlajka Třetí říše.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21. 2. 2010, 00:57 [cit. 2012-11-22]. Dostupné z: http://upload.wikimedia.org/wikipedia/commons/thumb/c/cf/Flag_of_the_NSDAP_%281920%E2%80%931945%29.svg/220px-Flag_of_the_NSDAP_%281920%E2%80%931945%29.svg.png 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249</Words>
  <Application>Microsoft Office PowerPoint</Application>
  <PresentationFormat>Předvádění na obrazovce (4:3)</PresentationFormat>
  <Paragraphs>45</Paragraphs>
  <Slides>9</Slides>
  <Notes>2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EXTRÉMISTICKÉ STRANY </vt:lpstr>
      <vt:lpstr>KOMUNISMUS</vt:lpstr>
      <vt:lpstr>NACISMUS</vt:lpstr>
      <vt:lpstr>CO MAJÍ PODOBNÉHO?</vt:lpstr>
      <vt:lpstr>ČÍM SE LIŠÍ?</vt:lpstr>
      <vt:lpstr>CO JE TO ZA STRANU?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EXTRÉMISTICKÉ STRANY</dc:title>
  <dc:creator>Tomáš</dc:creator>
  <cp:lastModifiedBy>Tomáš</cp:lastModifiedBy>
  <cp:revision>12</cp:revision>
  <dcterms:created xsi:type="dcterms:W3CDTF">2012-11-21T21:51:44Z</dcterms:created>
  <dcterms:modified xsi:type="dcterms:W3CDTF">2012-11-28T20:09:31Z</dcterms:modified>
</cp:coreProperties>
</file>