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89" r:id="rId2"/>
  </p:sldMasterIdLst>
  <p:sldIdLst>
    <p:sldId id="278" r:id="rId3"/>
    <p:sldId id="256" r:id="rId4"/>
    <p:sldId id="267" r:id="rId5"/>
    <p:sldId id="272" r:id="rId6"/>
    <p:sldId id="273" r:id="rId7"/>
    <p:sldId id="274" r:id="rId8"/>
    <p:sldId id="275" r:id="rId9"/>
    <p:sldId id="276" r:id="rId10"/>
    <p:sldId id="277" r:id="rId11"/>
    <p:sldId id="27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1" autoAdjust="0"/>
    <p:restoredTop sz="94660"/>
  </p:normalViewPr>
  <p:slideViewPr>
    <p:cSldViewPr>
      <p:cViewPr varScale="1">
        <p:scale>
          <a:sx n="51" d="100"/>
          <a:sy n="51" d="100"/>
        </p:scale>
        <p:origin x="-103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/>
          </a:extLst>
        </p:spPr>
        <p:txBody>
          <a:bodyPr/>
          <a:lstStyle/>
          <a:p>
            <a:pPr>
              <a:defRPr/>
            </a:pPr>
            <a:endParaRPr lang="cs-CZ">
              <a:cs typeface="+mn-cs"/>
            </a:endParaRPr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5142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43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DC1E40-AF75-4F6C-801B-5C5167487E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6BC7E-DCC5-4E86-8034-D04B799DB0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F5E5C8-0ED0-4D3C-8046-8B019C8D5C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F1A39D-BD7D-4B8F-8A80-DDFA8AB396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5B611C-C218-49D9-8E4B-37C451E666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4DF39-877F-4838-BBEF-32185F4B08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729EDC-DD9E-4F1E-B03C-31ADE53B76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5C2C40-7DAC-4594-8547-E715ADB914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C474C3-8E3D-4335-99B2-A9AEE67FB2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33D3E3-96B8-48FF-A8F4-DA34876A5D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F570D8-23EB-4AD5-8B13-B2DFC01783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28600"/>
            <a:ext cx="8229600" cy="5867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9318CA-4657-47FD-A955-A66F33E36CC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20FC98-17C6-4930-B5FF-21F21C9FD4DB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57649E-38E2-433E-BDC6-AC23767ECD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670995D-EB70-4E05-910C-67C22770FE73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B086B9A-1650-4EDE-8AB1-5447761A79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447EB4-2EBF-47CC-9C17-33104F61196D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E605A9-9CE4-4B4C-ADD6-756C6537DC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91E8EDD-8AED-405C-B92A-BE0A7D968CE0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AE286E-2743-494C-B232-4076AF3E5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CE1083-C5B7-45F2-8B31-3C56D3CD4263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000B14-D44B-4969-843E-1821E70E9B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45B5187-8B09-4D96-9702-D0FD1FFF207D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025E3-4E92-4998-AF91-11FC3DB856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DEB05C-56CA-40C1-917F-7ADA0CD5D75C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BE522F-9DA2-4A0D-8F57-234933ADD9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66C89B-1E4B-4B9B-A36E-F4705DD8020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E6B279-C9EE-4617-8F10-E54AE177F7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E45082-E65D-4B1E-8BE6-B95F166A74C2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729EDC-4D59-4710-B822-BD3F509C01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1DDB35-15AA-4598-B43B-345BEBE40387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BA4CC4-227C-4ECA-A237-AF3CA30814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9103DA-7695-4161-A4E4-6493E7802FA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FFFCD9-6D29-4AD3-B716-2F0D17556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261 w 6027"/>
                <a:gd name="T1" fmla="*/ 369 h 2296"/>
                <a:gd name="T2" fmla="*/ 0 w 6027"/>
                <a:gd name="T3" fmla="*/ 369 h 2296"/>
                <a:gd name="T4" fmla="*/ 0 w 6027"/>
                <a:gd name="T5" fmla="*/ 0 h 2296"/>
                <a:gd name="T6" fmla="*/ 5261 w 6027"/>
                <a:gd name="T7" fmla="*/ 0 h 2296"/>
                <a:gd name="T8" fmla="*/ 5261 w 6027"/>
                <a:gd name="T9" fmla="*/ 369 h 2296"/>
                <a:gd name="T10" fmla="*/ 5261 w 6027"/>
                <a:gd name="T11" fmla="*/ 369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410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>
                <a:gd name="T0" fmla="*/ 6027 w 6027"/>
                <a:gd name="T1" fmla="*/ 2296 h 2296"/>
                <a:gd name="T2" fmla="*/ 0 w 6027"/>
                <a:gd name="T3" fmla="*/ 2296 h 2296"/>
                <a:gd name="T4" fmla="*/ 0 w 6027"/>
                <a:gd name="T5" fmla="*/ 0 h 2296"/>
                <a:gd name="T6" fmla="*/ 6027 w 6027"/>
                <a:gd name="T7" fmla="*/ 0 h 2296"/>
                <a:gd name="T8" fmla="*/ 6027 w 6027"/>
                <a:gd name="T9" fmla="*/ 2296 h 2296"/>
                <a:gd name="T10" fmla="*/ 6027 w 6027"/>
                <a:gd name="T11" fmla="*/ 2296 h 22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2147483647 w 5748"/>
              <a:gd name="T1" fmla="*/ 2147483647 h 246"/>
              <a:gd name="T2" fmla="*/ 0 w 5748"/>
              <a:gd name="T3" fmla="*/ 2147483647 h 246"/>
              <a:gd name="T4" fmla="*/ 0 w 5748"/>
              <a:gd name="T5" fmla="*/ 0 h 246"/>
              <a:gd name="T6" fmla="*/ 2147483647 w 5748"/>
              <a:gd name="T7" fmla="*/ 0 h 246"/>
              <a:gd name="T8" fmla="*/ 2147483647 w 5748"/>
              <a:gd name="T9" fmla="*/ 2147483647 h 246"/>
              <a:gd name="T10" fmla="*/ 2147483647 w 5748"/>
              <a:gd name="T11" fmla="*/ 2147483647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/>
          </a:extLst>
        </p:spPr>
        <p:txBody>
          <a:bodyPr/>
          <a:lstStyle/>
          <a:p>
            <a:pPr>
              <a:defRPr/>
            </a:pPr>
            <a:endParaRPr lang="cs-CZ">
              <a:cs typeface="+mn-cs"/>
            </a:endParaRPr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10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>
                <a:gd name="T0" fmla="*/ 3132 w 3240"/>
                <a:gd name="T1" fmla="*/ 469 h 536"/>
                <a:gd name="T2" fmla="*/ 2995 w 3240"/>
                <a:gd name="T3" fmla="*/ 395 h 536"/>
                <a:gd name="T4" fmla="*/ 2911 w 3240"/>
                <a:gd name="T5" fmla="*/ 375 h 536"/>
                <a:gd name="T6" fmla="*/ 2678 w 3240"/>
                <a:gd name="T7" fmla="*/ 228 h 536"/>
                <a:gd name="T8" fmla="*/ 2553 w 3240"/>
                <a:gd name="T9" fmla="*/ 74 h 536"/>
                <a:gd name="T10" fmla="*/ 2457 w 3240"/>
                <a:gd name="T11" fmla="*/ 7 h 536"/>
                <a:gd name="T12" fmla="*/ 2403 w 3240"/>
                <a:gd name="T13" fmla="*/ 47 h 536"/>
                <a:gd name="T14" fmla="*/ 2289 w 3240"/>
                <a:gd name="T15" fmla="*/ 74 h 536"/>
                <a:gd name="T16" fmla="*/ 2134 w 3240"/>
                <a:gd name="T17" fmla="*/ 74 h 536"/>
                <a:gd name="T18" fmla="*/ 2044 w 3240"/>
                <a:gd name="T19" fmla="*/ 128 h 536"/>
                <a:gd name="T20" fmla="*/ 1775 w 3240"/>
                <a:gd name="T21" fmla="*/ 222 h 536"/>
                <a:gd name="T22" fmla="*/ 1602 w 3240"/>
                <a:gd name="T23" fmla="*/ 181 h 536"/>
                <a:gd name="T24" fmla="*/ 1560 w 3240"/>
                <a:gd name="T25" fmla="*/ 101 h 536"/>
                <a:gd name="T26" fmla="*/ 1542 w 3240"/>
                <a:gd name="T27" fmla="*/ 87 h 536"/>
                <a:gd name="T28" fmla="*/ 1446 w 3240"/>
                <a:gd name="T29" fmla="*/ 60 h 536"/>
                <a:gd name="T30" fmla="*/ 1375 w 3240"/>
                <a:gd name="T31" fmla="*/ 74 h 536"/>
                <a:gd name="T32" fmla="*/ 1309 w 3240"/>
                <a:gd name="T33" fmla="*/ 87 h 536"/>
                <a:gd name="T34" fmla="*/ 1243 w 3240"/>
                <a:gd name="T35" fmla="*/ 13 h 536"/>
                <a:gd name="T36" fmla="*/ 1225 w 3240"/>
                <a:gd name="T37" fmla="*/ 0 h 536"/>
                <a:gd name="T38" fmla="*/ 1189 w 3240"/>
                <a:gd name="T39" fmla="*/ 0 h 536"/>
                <a:gd name="T40" fmla="*/ 1106 w 3240"/>
                <a:gd name="T41" fmla="*/ 34 h 536"/>
                <a:gd name="T42" fmla="*/ 1106 w 3240"/>
                <a:gd name="T43" fmla="*/ 34 h 536"/>
                <a:gd name="T44" fmla="*/ 1094 w 3240"/>
                <a:gd name="T45" fmla="*/ 40 h 536"/>
                <a:gd name="T46" fmla="*/ 1070 w 3240"/>
                <a:gd name="T47" fmla="*/ 54 h 536"/>
                <a:gd name="T48" fmla="*/ 1034 w 3240"/>
                <a:gd name="T49" fmla="*/ 74 h 536"/>
                <a:gd name="T50" fmla="*/ 1004 w 3240"/>
                <a:gd name="T51" fmla="*/ 74 h 536"/>
                <a:gd name="T52" fmla="*/ 986 w 3240"/>
                <a:gd name="T53" fmla="*/ 74 h 536"/>
                <a:gd name="T54" fmla="*/ 956 w 3240"/>
                <a:gd name="T55" fmla="*/ 81 h 536"/>
                <a:gd name="T56" fmla="*/ 920 w 3240"/>
                <a:gd name="T57" fmla="*/ 94 h 536"/>
                <a:gd name="T58" fmla="*/ 884 w 3240"/>
                <a:gd name="T59" fmla="*/ 107 h 536"/>
                <a:gd name="T60" fmla="*/ 843 w 3240"/>
                <a:gd name="T61" fmla="*/ 128 h 536"/>
                <a:gd name="T62" fmla="*/ 813 w 3240"/>
                <a:gd name="T63" fmla="*/ 141 h 536"/>
                <a:gd name="T64" fmla="*/ 789 w 3240"/>
                <a:gd name="T65" fmla="*/ 148 h 536"/>
                <a:gd name="T66" fmla="*/ 783 w 3240"/>
                <a:gd name="T67" fmla="*/ 154 h 536"/>
                <a:gd name="T68" fmla="*/ 556 w 3240"/>
                <a:gd name="T69" fmla="*/ 228 h 536"/>
                <a:gd name="T70" fmla="*/ 394 w 3240"/>
                <a:gd name="T71" fmla="*/ 294 h 536"/>
                <a:gd name="T72" fmla="*/ 107 w 3240"/>
                <a:gd name="T73" fmla="*/ 462 h 536"/>
                <a:gd name="T74" fmla="*/ 0 w 3240"/>
                <a:gd name="T75" fmla="*/ 536 h 536"/>
                <a:gd name="T76" fmla="*/ 3240 w 3240"/>
                <a:gd name="T77" fmla="*/ 536 h 536"/>
                <a:gd name="T78" fmla="*/ 3132 w 3240"/>
                <a:gd name="T79" fmla="*/ 469 h 536"/>
                <a:gd name="T80" fmla="*/ 3132 w 3240"/>
                <a:gd name="T81" fmla="*/ 469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5 h 353"/>
                  <a:gd name="T4" fmla="*/ 24 w 186"/>
                  <a:gd name="T5" fmla="*/ 43 h 353"/>
                  <a:gd name="T6" fmla="*/ 18 w 186"/>
                  <a:gd name="T7" fmla="*/ 93 h 353"/>
                  <a:gd name="T8" fmla="*/ 42 w 186"/>
                  <a:gd name="T9" fmla="*/ 160 h 353"/>
                  <a:gd name="T10" fmla="*/ 48 w 186"/>
                  <a:gd name="T11" fmla="*/ 227 h 353"/>
                  <a:gd name="T12" fmla="*/ 0 w 186"/>
                  <a:gd name="T13" fmla="*/ 495 h 353"/>
                  <a:gd name="T14" fmla="*/ 54 w 186"/>
                  <a:gd name="T15" fmla="*/ 327 h 353"/>
                  <a:gd name="T16" fmla="*/ 84 w 186"/>
                  <a:gd name="T17" fmla="*/ 303 h 353"/>
                  <a:gd name="T18" fmla="*/ 126 w 186"/>
                  <a:gd name="T19" fmla="*/ 177 h 353"/>
                  <a:gd name="T20" fmla="*/ 144 w 186"/>
                  <a:gd name="T21" fmla="*/ 168 h 353"/>
                  <a:gd name="T22" fmla="*/ 144 w 186"/>
                  <a:gd name="T23" fmla="*/ 126 h 353"/>
                  <a:gd name="T24" fmla="*/ 186 w 186"/>
                  <a:gd name="T25" fmla="*/ 93 h 353"/>
                  <a:gd name="T26" fmla="*/ 162 w 186"/>
                  <a:gd name="T27" fmla="*/ 84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9 h 66"/>
                  <a:gd name="T8" fmla="*/ 6 w 155"/>
                  <a:gd name="T9" fmla="*/ 25 h 66"/>
                  <a:gd name="T10" fmla="*/ 0 w 155"/>
                  <a:gd name="T11" fmla="*/ 34 h 66"/>
                  <a:gd name="T12" fmla="*/ 78 w 155"/>
                  <a:gd name="T13" fmla="*/ 84 h 66"/>
                  <a:gd name="T14" fmla="*/ 96 w 155"/>
                  <a:gd name="T15" fmla="*/ 59 h 66"/>
                  <a:gd name="T16" fmla="*/ 155 w 155"/>
                  <a:gd name="T17" fmla="*/ 93 h 66"/>
                  <a:gd name="T18" fmla="*/ 126 w 155"/>
                  <a:gd name="T19" fmla="*/ 34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52 h 72"/>
                  <a:gd name="T2" fmla="*/ 0 w 42"/>
                  <a:gd name="T3" fmla="*/ 26 h 72"/>
                  <a:gd name="T4" fmla="*/ 12 w 42"/>
                  <a:gd name="T5" fmla="*/ 9 h 72"/>
                  <a:gd name="T6" fmla="*/ 0 w 42"/>
                  <a:gd name="T7" fmla="*/ 9 h 72"/>
                  <a:gd name="T8" fmla="*/ 12 w 42"/>
                  <a:gd name="T9" fmla="*/ 9 h 72"/>
                  <a:gd name="T10" fmla="*/ 24 w 42"/>
                  <a:gd name="T11" fmla="*/ 9 h 72"/>
                  <a:gd name="T12" fmla="*/ 36 w 42"/>
                  <a:gd name="T13" fmla="*/ 9 h 72"/>
                  <a:gd name="T14" fmla="*/ 42 w 42"/>
                  <a:gd name="T15" fmla="*/ 0 h 72"/>
                  <a:gd name="T16" fmla="*/ 30 w 42"/>
                  <a:gd name="T17" fmla="*/ 26 h 72"/>
                  <a:gd name="T18" fmla="*/ 42 w 42"/>
                  <a:gd name="T19" fmla="*/ 69 h 72"/>
                  <a:gd name="T20" fmla="*/ 12 w 42"/>
                  <a:gd name="T21" fmla="*/ 102 h 72"/>
                  <a:gd name="T22" fmla="*/ 6 w 42"/>
                  <a:gd name="T23" fmla="*/ 52 h 72"/>
                  <a:gd name="T24" fmla="*/ 6 w 42"/>
                  <a:gd name="T25" fmla="*/ 52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/>
              </a:extLst>
            </p:spPr>
            <p:txBody>
              <a:bodyPr/>
              <a:lstStyle/>
              <a:p>
                <a:pPr>
                  <a:defRPr/>
                </a:pPr>
                <a:endParaRPr lang="cs-CZ">
                  <a:cs typeface="+mn-cs"/>
                </a:endParaRPr>
              </a:p>
            </p:txBody>
          </p:sp>
        </p:grpSp>
        <p:sp>
          <p:nvSpPr>
            <p:cNvPr id="411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>
                <a:gd name="T0" fmla="*/ 3976 w 3976"/>
                <a:gd name="T1" fmla="*/ 527 h 527"/>
                <a:gd name="T2" fmla="*/ 3970 w 3976"/>
                <a:gd name="T3" fmla="*/ 527 h 527"/>
                <a:gd name="T4" fmla="*/ 3844 w 3976"/>
                <a:gd name="T5" fmla="*/ 509 h 527"/>
                <a:gd name="T6" fmla="*/ 2487 w 3976"/>
                <a:gd name="T7" fmla="*/ 305 h 527"/>
                <a:gd name="T8" fmla="*/ 2039 w 3976"/>
                <a:gd name="T9" fmla="*/ 36 h 527"/>
                <a:gd name="T10" fmla="*/ 1907 w 3976"/>
                <a:gd name="T11" fmla="*/ 24 h 527"/>
                <a:gd name="T12" fmla="*/ 1883 w 3976"/>
                <a:gd name="T13" fmla="*/ 54 h 527"/>
                <a:gd name="T14" fmla="*/ 1859 w 3976"/>
                <a:gd name="T15" fmla="*/ 54 h 527"/>
                <a:gd name="T16" fmla="*/ 1830 w 3976"/>
                <a:gd name="T17" fmla="*/ 30 h 527"/>
                <a:gd name="T18" fmla="*/ 1704 w 3976"/>
                <a:gd name="T19" fmla="*/ 102 h 527"/>
                <a:gd name="T20" fmla="*/ 1608 w 3976"/>
                <a:gd name="T21" fmla="*/ 126 h 527"/>
                <a:gd name="T22" fmla="*/ 1561 w 3976"/>
                <a:gd name="T23" fmla="*/ 132 h 527"/>
                <a:gd name="T24" fmla="*/ 1495 w 3976"/>
                <a:gd name="T25" fmla="*/ 102 h 527"/>
                <a:gd name="T26" fmla="*/ 1357 w 3976"/>
                <a:gd name="T27" fmla="*/ 126 h 527"/>
                <a:gd name="T28" fmla="*/ 1285 w 3976"/>
                <a:gd name="T29" fmla="*/ 24 h 527"/>
                <a:gd name="T30" fmla="*/ 1280 w 3976"/>
                <a:gd name="T31" fmla="*/ 18 h 527"/>
                <a:gd name="T32" fmla="*/ 1262 w 3976"/>
                <a:gd name="T33" fmla="*/ 12 h 527"/>
                <a:gd name="T34" fmla="*/ 1238 w 3976"/>
                <a:gd name="T35" fmla="*/ 6 h 527"/>
                <a:gd name="T36" fmla="*/ 1220 w 3976"/>
                <a:gd name="T37" fmla="*/ 0 h 527"/>
                <a:gd name="T38" fmla="*/ 1196 w 3976"/>
                <a:gd name="T39" fmla="*/ 0 h 527"/>
                <a:gd name="T40" fmla="*/ 1166 w 3976"/>
                <a:gd name="T41" fmla="*/ 0 h 527"/>
                <a:gd name="T42" fmla="*/ 1142 w 3976"/>
                <a:gd name="T43" fmla="*/ 0 h 527"/>
                <a:gd name="T44" fmla="*/ 1136 w 3976"/>
                <a:gd name="T45" fmla="*/ 0 h 527"/>
                <a:gd name="T46" fmla="*/ 1130 w 3976"/>
                <a:gd name="T47" fmla="*/ 0 h 527"/>
                <a:gd name="T48" fmla="*/ 1124 w 3976"/>
                <a:gd name="T49" fmla="*/ 6 h 527"/>
                <a:gd name="T50" fmla="*/ 1118 w 3976"/>
                <a:gd name="T51" fmla="*/ 12 h 527"/>
                <a:gd name="T52" fmla="*/ 1100 w 3976"/>
                <a:gd name="T53" fmla="*/ 18 h 527"/>
                <a:gd name="T54" fmla="*/ 1088 w 3976"/>
                <a:gd name="T55" fmla="*/ 18 h 527"/>
                <a:gd name="T56" fmla="*/ 1070 w 3976"/>
                <a:gd name="T57" fmla="*/ 24 h 527"/>
                <a:gd name="T58" fmla="*/ 1052 w 3976"/>
                <a:gd name="T59" fmla="*/ 30 h 527"/>
                <a:gd name="T60" fmla="*/ 1034 w 3976"/>
                <a:gd name="T61" fmla="*/ 36 h 527"/>
                <a:gd name="T62" fmla="*/ 1028 w 3976"/>
                <a:gd name="T63" fmla="*/ 42 h 527"/>
                <a:gd name="T64" fmla="*/ 969 w 3976"/>
                <a:gd name="T65" fmla="*/ 60 h 527"/>
                <a:gd name="T66" fmla="*/ 921 w 3976"/>
                <a:gd name="T67" fmla="*/ 72 h 527"/>
                <a:gd name="T68" fmla="*/ 855 w 3976"/>
                <a:gd name="T69" fmla="*/ 48 h 527"/>
                <a:gd name="T70" fmla="*/ 825 w 3976"/>
                <a:gd name="T71" fmla="*/ 48 h 527"/>
                <a:gd name="T72" fmla="*/ 759 w 3976"/>
                <a:gd name="T73" fmla="*/ 72 h 527"/>
                <a:gd name="T74" fmla="*/ 735 w 3976"/>
                <a:gd name="T75" fmla="*/ 72 h 527"/>
                <a:gd name="T76" fmla="*/ 706 w 3976"/>
                <a:gd name="T77" fmla="*/ 60 h 527"/>
                <a:gd name="T78" fmla="*/ 640 w 3976"/>
                <a:gd name="T79" fmla="*/ 60 h 527"/>
                <a:gd name="T80" fmla="*/ 544 w 3976"/>
                <a:gd name="T81" fmla="*/ 72 h 527"/>
                <a:gd name="T82" fmla="*/ 389 w 3976"/>
                <a:gd name="T83" fmla="*/ 18 h 527"/>
                <a:gd name="T84" fmla="*/ 323 w 3976"/>
                <a:gd name="T85" fmla="*/ 60 h 527"/>
                <a:gd name="T86" fmla="*/ 317 w 3976"/>
                <a:gd name="T87" fmla="*/ 60 h 527"/>
                <a:gd name="T88" fmla="*/ 305 w 3976"/>
                <a:gd name="T89" fmla="*/ 72 h 527"/>
                <a:gd name="T90" fmla="*/ 287 w 3976"/>
                <a:gd name="T91" fmla="*/ 78 h 527"/>
                <a:gd name="T92" fmla="*/ 263 w 3976"/>
                <a:gd name="T93" fmla="*/ 90 h 527"/>
                <a:gd name="T94" fmla="*/ 203 w 3976"/>
                <a:gd name="T95" fmla="*/ 120 h 527"/>
                <a:gd name="T96" fmla="*/ 149 w 3976"/>
                <a:gd name="T97" fmla="*/ 150 h 527"/>
                <a:gd name="T98" fmla="*/ 78 w 3976"/>
                <a:gd name="T99" fmla="*/ 168 h 527"/>
                <a:gd name="T100" fmla="*/ 0 w 3976"/>
                <a:gd name="T101" fmla="*/ 180 h 527"/>
                <a:gd name="T102" fmla="*/ 0 w 3976"/>
                <a:gd name="T103" fmla="*/ 527 h 527"/>
                <a:gd name="T104" fmla="*/ 1010 w 3976"/>
                <a:gd name="T105" fmla="*/ 527 h 527"/>
                <a:gd name="T106" fmla="*/ 3725 w 3976"/>
                <a:gd name="T107" fmla="*/ 527 h 527"/>
                <a:gd name="T108" fmla="*/ 3976 w 3976"/>
                <a:gd name="T109" fmla="*/ 527 h 527"/>
                <a:gd name="T110" fmla="*/ 3976 w 3976"/>
                <a:gd name="T111" fmla="*/ 527 h 5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3 h 287"/>
                <a:gd name="T4" fmla="*/ 66 w 365"/>
                <a:gd name="T5" fmla="*/ 114 h 287"/>
                <a:gd name="T6" fmla="*/ 143 w 365"/>
                <a:gd name="T7" fmla="*/ 189 h 287"/>
                <a:gd name="T8" fmla="*/ 191 w 365"/>
                <a:gd name="T9" fmla="*/ 174 h 287"/>
                <a:gd name="T10" fmla="*/ 341 w 365"/>
                <a:gd name="T11" fmla="*/ 299 h 287"/>
                <a:gd name="T12" fmla="*/ 305 w 365"/>
                <a:gd name="T13" fmla="*/ 180 h 287"/>
                <a:gd name="T14" fmla="*/ 365 w 365"/>
                <a:gd name="T15" fmla="*/ 138 h 287"/>
                <a:gd name="T16" fmla="*/ 359 w 365"/>
                <a:gd name="T17" fmla="*/ 132 h 287"/>
                <a:gd name="T18" fmla="*/ 335 w 365"/>
                <a:gd name="T19" fmla="*/ 120 h 287"/>
                <a:gd name="T20" fmla="*/ 299 w 365"/>
                <a:gd name="T21" fmla="*/ 93 h 287"/>
                <a:gd name="T22" fmla="*/ 257 w 365"/>
                <a:gd name="T23" fmla="*/ 75 h 287"/>
                <a:gd name="T24" fmla="*/ 215 w 365"/>
                <a:gd name="T25" fmla="*/ 57 h 287"/>
                <a:gd name="T26" fmla="*/ 173 w 365"/>
                <a:gd name="T27" fmla="*/ 39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3 h 60"/>
                <a:gd name="T16" fmla="*/ 65 w 71"/>
                <a:gd name="T17" fmla="*/ 45 h 60"/>
                <a:gd name="T18" fmla="*/ 71 w 71"/>
                <a:gd name="T19" fmla="*/ 57 h 60"/>
                <a:gd name="T20" fmla="*/ 71 w 71"/>
                <a:gd name="T21" fmla="*/ 63 h 60"/>
                <a:gd name="T22" fmla="*/ 59 w 71"/>
                <a:gd name="T23" fmla="*/ 57 h 60"/>
                <a:gd name="T24" fmla="*/ 47 w 71"/>
                <a:gd name="T25" fmla="*/ 45 h 60"/>
                <a:gd name="T26" fmla="*/ 23 w 71"/>
                <a:gd name="T27" fmla="*/ 33 h 60"/>
                <a:gd name="T28" fmla="*/ 23 w 71"/>
                <a:gd name="T29" fmla="*/ 39 h 60"/>
                <a:gd name="T30" fmla="*/ 18 w 71"/>
                <a:gd name="T31" fmla="*/ 45 h 60"/>
                <a:gd name="T32" fmla="*/ 12 w 71"/>
                <a:gd name="T33" fmla="*/ 51 h 60"/>
                <a:gd name="T34" fmla="*/ 6 w 71"/>
                <a:gd name="T35" fmla="*/ 51 h 60"/>
                <a:gd name="T36" fmla="*/ 6 w 71"/>
                <a:gd name="T37" fmla="*/ 51 h 60"/>
                <a:gd name="T38" fmla="*/ 6 w 71"/>
                <a:gd name="T39" fmla="*/ 39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7 h 162"/>
                <a:gd name="T10" fmla="*/ 96 w 161"/>
                <a:gd name="T11" fmla="*/ 63 h 162"/>
                <a:gd name="T12" fmla="*/ 102 w 161"/>
                <a:gd name="T13" fmla="*/ 75 h 162"/>
                <a:gd name="T14" fmla="*/ 108 w 161"/>
                <a:gd name="T15" fmla="*/ 87 h 162"/>
                <a:gd name="T16" fmla="*/ 120 w 161"/>
                <a:gd name="T17" fmla="*/ 99 h 162"/>
                <a:gd name="T18" fmla="*/ 143 w 161"/>
                <a:gd name="T19" fmla="*/ 117 h 162"/>
                <a:gd name="T20" fmla="*/ 155 w 161"/>
                <a:gd name="T21" fmla="*/ 144 h 162"/>
                <a:gd name="T22" fmla="*/ 161 w 161"/>
                <a:gd name="T23" fmla="*/ 162 h 162"/>
                <a:gd name="T24" fmla="*/ 161 w 161"/>
                <a:gd name="T25" fmla="*/ 168 h 162"/>
                <a:gd name="T26" fmla="*/ 96 w 161"/>
                <a:gd name="T27" fmla="*/ 105 h 162"/>
                <a:gd name="T28" fmla="*/ 30 w 161"/>
                <a:gd name="T29" fmla="*/ 57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3 h 60"/>
                <a:gd name="T4" fmla="*/ 41 w 59"/>
                <a:gd name="T5" fmla="*/ 39 h 60"/>
                <a:gd name="T6" fmla="*/ 47 w 59"/>
                <a:gd name="T7" fmla="*/ 45 h 60"/>
                <a:gd name="T8" fmla="*/ 53 w 59"/>
                <a:gd name="T9" fmla="*/ 57 h 60"/>
                <a:gd name="T10" fmla="*/ 53 w 59"/>
                <a:gd name="T11" fmla="*/ 63 h 60"/>
                <a:gd name="T12" fmla="*/ 47 w 59"/>
                <a:gd name="T13" fmla="*/ 57 h 60"/>
                <a:gd name="T14" fmla="*/ 35 w 59"/>
                <a:gd name="T15" fmla="*/ 51 h 60"/>
                <a:gd name="T16" fmla="*/ 23 w 59"/>
                <a:gd name="T17" fmla="*/ 39 h 60"/>
                <a:gd name="T18" fmla="*/ 17 w 59"/>
                <a:gd name="T19" fmla="*/ 33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9 h 204"/>
                <a:gd name="T2" fmla="*/ 245 w 245"/>
                <a:gd name="T3" fmla="*/ 45 h 204"/>
                <a:gd name="T4" fmla="*/ 209 w 245"/>
                <a:gd name="T5" fmla="*/ 87 h 204"/>
                <a:gd name="T6" fmla="*/ 143 w 245"/>
                <a:gd name="T7" fmla="*/ 138 h 204"/>
                <a:gd name="T8" fmla="*/ 167 w 245"/>
                <a:gd name="T9" fmla="*/ 162 h 204"/>
                <a:gd name="T10" fmla="*/ 179 w 245"/>
                <a:gd name="T11" fmla="*/ 213 h 204"/>
                <a:gd name="T12" fmla="*/ 77 w 245"/>
                <a:gd name="T13" fmla="*/ 138 h 204"/>
                <a:gd name="T14" fmla="*/ 47 w 245"/>
                <a:gd name="T15" fmla="*/ 87 h 204"/>
                <a:gd name="T16" fmla="*/ 89 w 245"/>
                <a:gd name="T17" fmla="*/ 69 h 204"/>
                <a:gd name="T18" fmla="*/ 59 w 245"/>
                <a:gd name="T19" fmla="*/ 39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9 h 204"/>
                <a:gd name="T50" fmla="*/ 233 w 245"/>
                <a:gd name="T51" fmla="*/ 39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/>
            </a:extLst>
          </p:spPr>
          <p:txBody>
            <a:bodyPr/>
            <a:lstStyle/>
            <a:p>
              <a:pPr>
                <a:defRPr/>
              </a:pPr>
              <a:endParaRPr lang="cs-CZ">
                <a:cs typeface="+mn-cs"/>
              </a:endParaRPr>
            </a:p>
          </p:txBody>
        </p:sp>
      </p:grpSp>
      <p:sp>
        <p:nvSpPr>
          <p:cNvPr id="4118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20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1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22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cs typeface="+mn-cs"/>
              </a:defRPr>
            </a:lvl1pPr>
          </a:lstStyle>
          <a:p>
            <a:pPr>
              <a:defRPr/>
            </a:pPr>
            <a:fld id="{0E7A72B3-D56B-42E9-B9D2-5C5DA8EC03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13" r:id="rId1"/>
    <p:sldLayoutId id="2147483701" r:id="rId2"/>
    <p:sldLayoutId id="2147483700" r:id="rId3"/>
    <p:sldLayoutId id="2147483699" r:id="rId4"/>
    <p:sldLayoutId id="2147483698" r:id="rId5"/>
    <p:sldLayoutId id="2147483697" r:id="rId6"/>
    <p:sldLayoutId id="2147483696" r:id="rId7"/>
    <p:sldLayoutId id="2147483695" r:id="rId8"/>
    <p:sldLayoutId id="2147483694" r:id="rId9"/>
    <p:sldLayoutId id="2147483693" r:id="rId10"/>
    <p:sldLayoutId id="2147483692" r:id="rId11"/>
    <p:sldLayoutId id="2147483691" r:id="rId12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cs typeface="+mn-cs"/>
              </a:defRPr>
            </a:lvl1pPr>
          </a:lstStyle>
          <a:p>
            <a:pPr>
              <a:defRPr/>
            </a:pPr>
            <a:fld id="{331D219D-FCBB-40F4-8E8E-B731B28F4B02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403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403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/>
            <a:ext uri="{91240B29-F687-4F45-9708-019B960494DF}"/>
            <a:ext uri="{AF507438-7753-43E0-B8FC-AC1667EBCBE1}"/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cs typeface="+mn-cs"/>
              </a:defRPr>
            </a:lvl1pPr>
          </a:lstStyle>
          <a:p>
            <a:pPr>
              <a:defRPr/>
            </a:pPr>
            <a:fld id="{BD75F4FC-C178-43FA-9365-C9611B7026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1" r:id="rId2"/>
    <p:sldLayoutId id="2147483710" r:id="rId3"/>
    <p:sldLayoutId id="2147483709" r:id="rId4"/>
    <p:sldLayoutId id="2147483708" r:id="rId5"/>
    <p:sldLayoutId id="2147483707" r:id="rId6"/>
    <p:sldLayoutId id="2147483706" r:id="rId7"/>
    <p:sldLayoutId id="2147483705" r:id="rId8"/>
    <p:sldLayoutId id="2147483704" r:id="rId9"/>
    <p:sldLayoutId id="2147483703" r:id="rId10"/>
    <p:sldLayoutId id="214748370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smtClean="0">
                <a:latin typeface="Calibri" pitchFamily="34" charset="0"/>
              </a:rPr>
              <a:t>VY_32_INOVACE_43_Jižní Amerika opakování</a:t>
            </a:r>
          </a:p>
        </p:txBody>
      </p:sp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7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/>
              <a:t>Základní škola a Mateřská škola Choustník, okres Tábor</a:t>
            </a:r>
            <a:endParaRPr lang="cs-CZ" sz="24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Otázka č. 1</a:t>
            </a:r>
          </a:p>
        </p:txBody>
      </p:sp>
      <p:sp>
        <p:nvSpPr>
          <p:cNvPr id="27650" name="Rectangle 8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r>
              <a:rPr lang="cs-CZ" smtClean="0"/>
              <a:t>Nejslavnější současný argentinský fotbalista</a:t>
            </a:r>
          </a:p>
          <a:p>
            <a:r>
              <a:rPr lang="cs-CZ" smtClean="0"/>
              <a:t>1) Messi</a:t>
            </a:r>
          </a:p>
          <a:p>
            <a:r>
              <a:rPr lang="cs-CZ" smtClean="0"/>
              <a:t>2) Ronaldo</a:t>
            </a:r>
          </a:p>
          <a:p>
            <a:r>
              <a:rPr lang="cs-CZ" smtClean="0"/>
              <a:t>3) Torres</a:t>
            </a:r>
          </a:p>
          <a:p>
            <a:r>
              <a:rPr lang="cs-CZ" smtClean="0"/>
              <a:t>4) Fabregas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Otázky č. 2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Jak se jmenuje nejslavnější argentinský tanec</a:t>
            </a:r>
          </a:p>
          <a:p>
            <a:pPr eaLnBrk="1" hangingPunct="1"/>
            <a:r>
              <a:rPr lang="cs-CZ" smtClean="0"/>
              <a:t>Tango</a:t>
            </a:r>
          </a:p>
          <a:p>
            <a:pPr eaLnBrk="1" hangingPunct="1"/>
            <a:r>
              <a:rPr lang="cs-CZ" smtClean="0"/>
              <a:t>Samba</a:t>
            </a:r>
          </a:p>
          <a:p>
            <a:pPr eaLnBrk="1" hangingPunct="1"/>
            <a:r>
              <a:rPr lang="cs-CZ" smtClean="0"/>
              <a:t>Valčík</a:t>
            </a:r>
          </a:p>
          <a:p>
            <a:pPr eaLnBrk="1" hangingPunct="1"/>
            <a:r>
              <a:rPr lang="cs-CZ" smtClean="0"/>
              <a:t>Salsa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" grpId="0"/>
      <p:bldP spid="22531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Otázka č. 3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Jak se jmenují argentinské stepi, kde se chová dobytek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Savany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Pouště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Prérie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Pampy</a:t>
            </a:r>
          </a:p>
          <a:p>
            <a:pPr marL="990600" lvl="1" indent="-533400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Otázka č. 4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Jak se jmenují chovatelé dobytka v Argentině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Kovbojové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Mulati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Mesticové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Gaučové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Otázka č. 5</a:t>
            </a: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Jak se jmenuje hlavní město Argentiny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Sao Paulo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Buenos Aires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Manaus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Lima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Otázka č. 6</a:t>
            </a:r>
          </a:p>
        </p:txBody>
      </p:sp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Jak se jmenuje slavný muzikálový film               o manželce argentinského prezidenta Peróna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Anna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Evita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Olga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Hillary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Otázka č. 7</a:t>
            </a:r>
          </a:p>
        </p:txBody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Jak se jmenuje slavná zpěvačka, která ji hrála:</a:t>
            </a:r>
          </a:p>
          <a:p>
            <a:pPr>
              <a:buFontTx/>
              <a:buNone/>
            </a:pPr>
            <a:r>
              <a:rPr lang="cs-CZ" smtClean="0"/>
              <a:t>………………………………..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Otázka č. 8</a:t>
            </a:r>
          </a:p>
        </p:txBody>
      </p:sp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/>
            <a:r>
              <a:rPr lang="cs-CZ" smtClean="0"/>
              <a:t>Jaký je úřední jazyk v Argentině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Němčina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Portugalština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Francouzština</a:t>
            </a:r>
          </a:p>
          <a:p>
            <a:pPr marL="990600" lvl="1" indent="-533400">
              <a:buFontTx/>
              <a:buAutoNum type="arabicParenR"/>
            </a:pPr>
            <a:r>
              <a:rPr lang="cs-CZ" b="1" smtClean="0"/>
              <a:t>Španělština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895850"/>
          </a:xfrm>
        </p:spPr>
        <p:txBody>
          <a:bodyPr/>
          <a:lstStyle/>
          <a:p>
            <a:r>
              <a:rPr lang="cs-CZ" smtClean="0"/>
              <a:t>Otázka č. 1: 1) Messi</a:t>
            </a:r>
          </a:p>
          <a:p>
            <a:r>
              <a:rPr lang="cs-CZ" smtClean="0"/>
              <a:t>Otázka č. 2: 1) Tango</a:t>
            </a:r>
          </a:p>
          <a:p>
            <a:r>
              <a:rPr lang="cs-CZ" smtClean="0"/>
              <a:t>Otázka č. 3: 4) Pampy</a:t>
            </a:r>
          </a:p>
          <a:p>
            <a:r>
              <a:rPr lang="cs-CZ" smtClean="0"/>
              <a:t>Otázka č. 4: 4) Gaučové</a:t>
            </a:r>
          </a:p>
          <a:p>
            <a:r>
              <a:rPr lang="cs-CZ" smtClean="0"/>
              <a:t>Otázka č. 5: 2) Buenos Aires</a:t>
            </a:r>
          </a:p>
          <a:p>
            <a:r>
              <a:rPr lang="cs-CZ" smtClean="0"/>
              <a:t>Otázka č. 6: 2) Evita</a:t>
            </a:r>
          </a:p>
          <a:p>
            <a:r>
              <a:rPr lang="cs-CZ" smtClean="0"/>
              <a:t>Otázka č. 7: Madonna</a:t>
            </a:r>
          </a:p>
          <a:p>
            <a:r>
              <a:rPr lang="cs-CZ" smtClean="0"/>
              <a:t>Otázka č. 8: 4) Španělština</a:t>
            </a:r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456</TotalTime>
  <Words>167</Words>
  <Application>Microsoft Office PowerPoint</Application>
  <PresentationFormat>On-screen Show (4:3)</PresentationFormat>
  <Paragraphs>56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Arial</vt:lpstr>
      <vt:lpstr>Calibri</vt:lpstr>
      <vt:lpstr>Vrcholky hor</vt:lpstr>
      <vt:lpstr>Výchozí návrh</vt:lpstr>
      <vt:lpstr>Vrcholky hor</vt:lpstr>
      <vt:lpstr>VY_32_INOVACE_43_Jižní Amerika opakování</vt:lpstr>
      <vt:lpstr>Otázka č. 1</vt:lpstr>
      <vt:lpstr>Otázky č. 2</vt:lpstr>
      <vt:lpstr>Otázka č. 3</vt:lpstr>
      <vt:lpstr>Otázka č. 4</vt:lpstr>
      <vt:lpstr>Otázka č. 5</vt:lpstr>
      <vt:lpstr>Otázka č. 6</vt:lpstr>
      <vt:lpstr>Otázka č. 7</vt:lpstr>
      <vt:lpstr>Otázka č. 8</vt:lpstr>
      <vt:lpstr>Řešení</vt:lpstr>
    </vt:vector>
  </TitlesOfParts>
  <Company>ZS Choustník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PC Scenic</dc:creator>
  <cp:lastModifiedBy>DUM</cp:lastModifiedBy>
  <cp:revision>20</cp:revision>
  <dcterms:created xsi:type="dcterms:W3CDTF">2011-01-03T17:28:47Z</dcterms:created>
  <dcterms:modified xsi:type="dcterms:W3CDTF">2012-03-10T13:44:00Z</dcterms:modified>
</cp:coreProperties>
</file>