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5" r:id="rId3"/>
    <p:sldId id="256" r:id="rId4"/>
    <p:sldId id="257" r:id="rId5"/>
    <p:sldId id="259" r:id="rId6"/>
    <p:sldId id="262" r:id="rId7"/>
    <p:sldId id="263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76" autoAdjust="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VY_32_INOVACE_158_NÁŠ SVĚT_MEXIKO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Mgr.Dorota</a:t>
          </a:r>
          <a:r>
            <a:rPr lang="cs-CZ" sz="2000" dirty="0" smtClean="0"/>
            <a:t>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Mexiko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58C6A6-F00A-4DAC-B4D7-83696237D619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D994AC8-64EA-4D5A-A20A-0C2D84A528D1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15AC36-D678-4C93-B1D2-A179FF81D868}" type="presOf" srcId="{4C35D32F-0EAB-4CD7-82EE-45574DC2A586}" destId="{8BEBB6EC-1DAA-4CAC-8A25-BC0FCBD5DBD5}" srcOrd="0" destOrd="0" presId="urn:microsoft.com/office/officeart/2005/8/layout/target3"/>
    <dgm:cxn modelId="{3F5A787D-1350-4B11-A227-6996C73816D5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4CF75D1-4FB0-4E45-A559-96FACB7230D4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1276533-4668-41DF-9588-4C0961FF78B3}" type="presOf" srcId="{B651F6E3-6281-48DB-9319-2AEAFDAE7572}" destId="{619D679B-A015-4ECF-8348-D1034C574F40}" srcOrd="0" destOrd="0" presId="urn:microsoft.com/office/officeart/2005/8/layout/target3"/>
    <dgm:cxn modelId="{4B6F5DF5-8607-44CD-B975-873391CD7F3D}" type="presOf" srcId="{B651F6E3-6281-48DB-9319-2AEAFDAE7572}" destId="{6BB5E863-4638-4E1D-BFDE-399D028AC4ED}" srcOrd="1" destOrd="0" presId="urn:microsoft.com/office/officeart/2005/8/layout/target3"/>
    <dgm:cxn modelId="{2A66220C-4661-4736-941E-1FA0C76898F2}" type="presOf" srcId="{D8197B8C-B260-4A16-BDF4-0947B075E274}" destId="{25B08C86-7E15-44DC-BE7F-FFB55DD49D12}" srcOrd="0" destOrd="0" presId="urn:microsoft.com/office/officeart/2005/8/layout/target3"/>
    <dgm:cxn modelId="{C51E30FA-E751-48CB-8A42-B7333121077B}" type="presOf" srcId="{757F3AB3-0718-4624-B441-E567A8F0AB56}" destId="{333A1088-737F-45CB-B68E-254E46348037}" srcOrd="0" destOrd="0" presId="urn:microsoft.com/office/officeart/2005/8/layout/target3"/>
    <dgm:cxn modelId="{9B2BBEAE-40D4-4E98-8DE1-D9862325F97F}" type="presOf" srcId="{D1B46980-6531-4606-95E6-44980827E919}" destId="{6140AFEC-043D-4C43-A2F9-D0F5331DF3A3}" srcOrd="0" destOrd="0" presId="urn:microsoft.com/office/officeart/2005/8/layout/target3"/>
    <dgm:cxn modelId="{1967E71B-CC92-4260-BA20-D8420A31FCE4}" type="presOf" srcId="{D1D4F407-5343-4D3F-B5B9-D407B03CAEB4}" destId="{D005CE8C-CC26-4C3E-AC11-E15060ECD759}" srcOrd="0" destOrd="0" presId="urn:microsoft.com/office/officeart/2005/8/layout/target3"/>
    <dgm:cxn modelId="{607D5E74-12F7-4425-BB78-45E3A70B54BF}" type="presParOf" srcId="{333A1088-737F-45CB-B68E-254E46348037}" destId="{F5ABB229-8D3B-4694-996A-96F23CF14429}" srcOrd="0" destOrd="0" presId="urn:microsoft.com/office/officeart/2005/8/layout/target3"/>
    <dgm:cxn modelId="{459FD375-684C-47A4-89B1-871D34CCF4CC}" type="presParOf" srcId="{333A1088-737F-45CB-B68E-254E46348037}" destId="{F41139FD-01EE-4571-8B17-4FB00FC51163}" srcOrd="1" destOrd="0" presId="urn:microsoft.com/office/officeart/2005/8/layout/target3"/>
    <dgm:cxn modelId="{D45272F6-D79D-42F2-97EA-A775B00E6AD2}" type="presParOf" srcId="{333A1088-737F-45CB-B68E-254E46348037}" destId="{D005CE8C-CC26-4C3E-AC11-E15060ECD759}" srcOrd="2" destOrd="0" presId="urn:microsoft.com/office/officeart/2005/8/layout/target3"/>
    <dgm:cxn modelId="{2E424073-E8EC-41E5-A4BD-001A7033774D}" type="presParOf" srcId="{333A1088-737F-45CB-B68E-254E46348037}" destId="{2C702D82-9B77-49B7-9568-BB8EB47C3372}" srcOrd="3" destOrd="0" presId="urn:microsoft.com/office/officeart/2005/8/layout/target3"/>
    <dgm:cxn modelId="{2B8FC3C8-C0CC-43D6-AE93-E27C84E3B676}" type="presParOf" srcId="{333A1088-737F-45CB-B68E-254E46348037}" destId="{A52A0455-90FF-4808-ABD0-F02540D31D5A}" srcOrd="4" destOrd="0" presId="urn:microsoft.com/office/officeart/2005/8/layout/target3"/>
    <dgm:cxn modelId="{4BF4F2FF-BD38-40DA-B6BD-C7BAC596D9D0}" type="presParOf" srcId="{333A1088-737F-45CB-B68E-254E46348037}" destId="{6140AFEC-043D-4C43-A2F9-D0F5331DF3A3}" srcOrd="5" destOrd="0" presId="urn:microsoft.com/office/officeart/2005/8/layout/target3"/>
    <dgm:cxn modelId="{B09467A9-912C-46FF-B908-A4F8B7EBCDE5}" type="presParOf" srcId="{333A1088-737F-45CB-B68E-254E46348037}" destId="{9358AC05-5D7D-4327-9F80-1AD486AEA664}" srcOrd="6" destOrd="0" presId="urn:microsoft.com/office/officeart/2005/8/layout/target3"/>
    <dgm:cxn modelId="{0987869F-F22B-42FF-8009-CF33168AAE78}" type="presParOf" srcId="{333A1088-737F-45CB-B68E-254E46348037}" destId="{313FC574-E1CD-4FB4-B054-0B805CE0447D}" srcOrd="7" destOrd="0" presId="urn:microsoft.com/office/officeart/2005/8/layout/target3"/>
    <dgm:cxn modelId="{82AF05EC-B861-4E56-9CF6-FB2857E681BA}" type="presParOf" srcId="{333A1088-737F-45CB-B68E-254E46348037}" destId="{619D679B-A015-4ECF-8348-D1034C574F40}" srcOrd="8" destOrd="0" presId="urn:microsoft.com/office/officeart/2005/8/layout/target3"/>
    <dgm:cxn modelId="{B7624142-68C5-4AF9-BC3B-E7C583863670}" type="presParOf" srcId="{333A1088-737F-45CB-B68E-254E46348037}" destId="{322283A8-4A27-4CDA-BAE3-F381106A9174}" srcOrd="9" destOrd="0" presId="urn:microsoft.com/office/officeart/2005/8/layout/target3"/>
    <dgm:cxn modelId="{1D958B2E-0BEE-4306-A4C8-2B2A7C54D70B}" type="presParOf" srcId="{333A1088-737F-45CB-B68E-254E46348037}" destId="{FFC9F71D-1B4F-4AD9-A4A6-86ADEFC8AF5C}" srcOrd="10" destOrd="0" presId="urn:microsoft.com/office/officeart/2005/8/layout/target3"/>
    <dgm:cxn modelId="{3D1617BB-06ED-4534-B306-C6FBCB864899}" type="presParOf" srcId="{333A1088-737F-45CB-B68E-254E46348037}" destId="{25B08C86-7E15-44DC-BE7F-FFB55DD49D12}" srcOrd="11" destOrd="0" presId="urn:microsoft.com/office/officeart/2005/8/layout/target3"/>
    <dgm:cxn modelId="{D18429EB-4DD3-46B1-9517-278F73979A47}" type="presParOf" srcId="{333A1088-737F-45CB-B68E-254E46348037}" destId="{76644BE8-9D7C-4C09-B250-3D10AF48CBB7}" srcOrd="12" destOrd="0" presId="urn:microsoft.com/office/officeart/2005/8/layout/target3"/>
    <dgm:cxn modelId="{B09E9688-050F-4DB4-81CB-C62AEA5AC2FD}" type="presParOf" srcId="{333A1088-737F-45CB-B68E-254E46348037}" destId="{EE85B701-7295-41C0-BA7A-34D3756A2AE6}" srcOrd="13" destOrd="0" presId="urn:microsoft.com/office/officeart/2005/8/layout/target3"/>
    <dgm:cxn modelId="{1FAF7F49-714D-407E-8AC8-35A411E5765D}" type="presParOf" srcId="{333A1088-737F-45CB-B68E-254E46348037}" destId="{8BEBB6EC-1DAA-4CAC-8A25-BC0FCBD5DBD5}" srcOrd="14" destOrd="0" presId="urn:microsoft.com/office/officeart/2005/8/layout/target3"/>
    <dgm:cxn modelId="{8488B785-430C-4663-9B60-992170A108DB}" type="presParOf" srcId="{333A1088-737F-45CB-B68E-254E46348037}" destId="{AED2198E-93D5-4001-81B4-73124B309672}" srcOrd="15" destOrd="0" presId="urn:microsoft.com/office/officeart/2005/8/layout/target3"/>
    <dgm:cxn modelId="{9B546935-5BB1-474A-9BAB-767F7DBD6F27}" type="presParOf" srcId="{333A1088-737F-45CB-B68E-254E46348037}" destId="{2BE915AB-18AA-4053-B92C-3BFC9ED204BB}" srcOrd="16" destOrd="0" presId="urn:microsoft.com/office/officeart/2005/8/layout/target3"/>
    <dgm:cxn modelId="{E6E65FFC-D9EB-4243-A621-12ADC2F33993}" type="presParOf" srcId="{333A1088-737F-45CB-B68E-254E46348037}" destId="{6BB5E863-4638-4E1D-BFDE-399D028AC4ED}" srcOrd="17" destOrd="0" presId="urn:microsoft.com/office/officeart/2005/8/layout/target3"/>
    <dgm:cxn modelId="{B7B6BB04-A97C-4F59-AF39-DFBB0A6035A7}" type="presParOf" srcId="{333A1088-737F-45CB-B68E-254E46348037}" destId="{5A5FFA88-C948-4069-8E93-59FA12366E83}" srcOrd="18" destOrd="0" presId="urn:microsoft.com/office/officeart/2005/8/layout/target3"/>
    <dgm:cxn modelId="{9AB49556-48E9-4E5E-867F-FD945F73473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Mgr.Dorota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VY_32_INOVACE_158_NÁŠ SVĚT_MEXIKO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Mexiko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4E4D20-19E2-4E58-8D40-9BD22E401B7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9415E6-5C84-4949-BE5A-D5901D2F4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si připravili</a:t>
            </a:r>
            <a:r>
              <a:rPr lang="cs-CZ" baseline="0" dirty="0" smtClean="0"/>
              <a:t> těsto a upekli si tortillu.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9415E6-5C84-4949-BE5A-D5901D2F4EB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mají za úkol přiřadit název ke zvířeti.</a:t>
            </a:r>
            <a:r>
              <a:rPr lang="cs-CZ" baseline="0" dirty="0" smtClean="0"/>
              <a:t> Možnost zopakovat – ptáci, hmyz, savci.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9415E6-5C84-4949-BE5A-D5901D2F4EB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A8584D-B71F-449E-B1C9-9C3CF963949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1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6.wmf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899487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žákům 9.třídy základní školy speciální. </a:t>
            </a:r>
          </a:p>
          <a:p>
            <a:r>
              <a:rPr lang="cs-CZ" dirty="0" smtClean="0"/>
              <a:t>Prezentace byla použita při opakování látky. </a:t>
            </a:r>
          </a:p>
          <a:p>
            <a:r>
              <a:rPr lang="cs-CZ" dirty="0" smtClean="0"/>
              <a:t>Shrnuje učivo o státu Mexiko</a:t>
            </a:r>
          </a:p>
          <a:p>
            <a:r>
              <a:rPr lang="cs-CZ" dirty="0" smtClean="0"/>
              <a:t>Klíčová slova: Mexiko</a:t>
            </a:r>
            <a:r>
              <a:rPr lang="cs-CZ" dirty="0" smtClean="0"/>
              <a:t>.</a:t>
            </a:r>
          </a:p>
          <a:p>
            <a:r>
              <a:rPr lang="cs-CZ" smtClean="0"/>
              <a:t>Vytvořeno 26.11.2012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67544" y="332656"/>
            <a:ext cx="20938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NA MAPĚ JE: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088740"/>
            <a:ext cx="1736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MEXIKO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15187" y="1088740"/>
            <a:ext cx="16180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00050" indent="-400050">
              <a:buFont typeface="+mj-lt"/>
              <a:buAutoNum type="arabicPeriod" startAt="2"/>
            </a:pPr>
            <a:r>
              <a:rPr lang="cs-CZ" sz="2800" b="1" dirty="0" smtClean="0"/>
              <a:t>RUSKO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00192" y="108874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cs-CZ" sz="2800" b="1" dirty="0" smtClean="0"/>
              <a:t>JAPONSKO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908720"/>
            <a:ext cx="3285964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MEXIKO</a:t>
            </a:r>
            <a:endParaRPr lang="cs-CZ" sz="7200" b="1" dirty="0">
              <a:solidFill>
                <a:srgbClr val="FF0000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2555776" y="2276872"/>
            <a:ext cx="3960440" cy="3960440"/>
            <a:chOff x="2555776" y="2276872"/>
            <a:chExt cx="3960440" cy="3960440"/>
          </a:xfrm>
        </p:grpSpPr>
        <p:pic>
          <p:nvPicPr>
            <p:cNvPr id="7170" name="Picture 2" descr="Soubor:Mexico (orthographic projection)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55776" y="2276872"/>
              <a:ext cx="3960440" cy="3960440"/>
            </a:xfrm>
            <a:prstGeom prst="rect">
              <a:avLst/>
            </a:prstGeom>
            <a:noFill/>
          </p:spPr>
        </p:pic>
        <p:sp>
          <p:nvSpPr>
            <p:cNvPr id="13" name="TextovéPole 12"/>
            <p:cNvSpPr txBox="1"/>
            <p:nvPr/>
          </p:nvSpPr>
          <p:spPr>
            <a:xfrm>
              <a:off x="5796136" y="5733256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1.</a:t>
              </a:r>
              <a:endParaRPr lang="cs-CZ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75671E-6 L 0.29097 -0.00116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5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9" grpId="0"/>
      <p:bldP spid="9" grpId="1"/>
      <p:bldP spid="10" grpId="0"/>
      <p:bldP spid="10" grpId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78822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ZAKROUŽKUJ MEXICKOU VLAJKU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6145" name="Picture 1" descr="C:\Users\Tomáš\AppData\Local\Microsoft\Windows\Temporary Internet Files\Content.IE5\ACCZJSUT\MP9003627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204864"/>
            <a:ext cx="2520280" cy="1440760"/>
          </a:xfrm>
          <a:prstGeom prst="rect">
            <a:avLst/>
          </a:prstGeom>
          <a:noFill/>
        </p:spPr>
      </p:pic>
      <p:pic>
        <p:nvPicPr>
          <p:cNvPr id="6146" name="Picture 2" descr="C:\Users\Tomáš\AppData\Local\Microsoft\Windows\Temporary Internet Files\Content.IE5\ZJRP1K0Y\MP9003626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276873"/>
            <a:ext cx="2319415" cy="1296143"/>
          </a:xfrm>
          <a:prstGeom prst="rect">
            <a:avLst/>
          </a:prstGeom>
          <a:noFill/>
        </p:spPr>
      </p:pic>
      <p:pic>
        <p:nvPicPr>
          <p:cNvPr id="6147" name="Picture 3" descr="C:\Users\Tomáš\AppData\Local\Microsoft\Windows\Temporary Internet Files\Content.IE5\3X5ZG6M1\MP90036270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4005064"/>
            <a:ext cx="2165654" cy="1440160"/>
          </a:xfrm>
          <a:prstGeom prst="rect">
            <a:avLst/>
          </a:prstGeom>
          <a:noFill/>
        </p:spPr>
      </p:pic>
      <p:pic>
        <p:nvPicPr>
          <p:cNvPr id="12" name="Picture 1" descr="C:\Users\Tomáš\AppData\Local\Microsoft\Windows\Temporary Internet Files\Content.IE5\ACCZJSUT\MP9003627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72816"/>
            <a:ext cx="6801922" cy="38884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MEXIKO A JÍDLO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4" name="Picture 4" descr="C:\Users\Tomáš\AppData\Local\Microsoft\Windows\Temporary Internet Files\Content.IE5\ACCZJSUT\MC9003361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212976"/>
            <a:ext cx="1921013" cy="1224136"/>
          </a:xfrm>
          <a:prstGeom prst="rect">
            <a:avLst/>
          </a:prstGeom>
          <a:noFill/>
        </p:spPr>
      </p:pic>
      <p:pic>
        <p:nvPicPr>
          <p:cNvPr id="5126" name="Picture 6" descr="C:\Users\Tomáš\AppData\Local\Microsoft\Windows\Temporary Internet Files\Content.IE5\ZJRP1K0Y\MC9003357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3212976"/>
            <a:ext cx="2088232" cy="1417699"/>
          </a:xfrm>
          <a:prstGeom prst="rect">
            <a:avLst/>
          </a:prstGeom>
          <a:noFill/>
        </p:spPr>
      </p:pic>
      <p:pic>
        <p:nvPicPr>
          <p:cNvPr id="5128" name="Picture 8" descr="C:\Users\Tomáš\AppData\Local\Microsoft\Windows\Temporary Internet Files\Content.IE5\DYBK1DWL\MC90021537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3212976"/>
            <a:ext cx="2160240" cy="1525484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3826879" y="2276872"/>
            <a:ext cx="10823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chilli</a:t>
            </a:r>
            <a:endParaRPr lang="cs-CZ" sz="3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39552" y="2276872"/>
            <a:ext cx="13202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fazole</a:t>
            </a:r>
            <a:endParaRPr lang="cs-CZ" sz="36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876256" y="2276872"/>
            <a:ext cx="18164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kukuřice</a:t>
            </a:r>
            <a:endParaRPr lang="cs-CZ" sz="36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699792" y="1196752"/>
            <a:ext cx="34710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ZABALENÉ DO</a:t>
            </a:r>
            <a:endParaRPr lang="cs-CZ" sz="4400" b="1" dirty="0"/>
          </a:p>
        </p:txBody>
      </p:sp>
      <p:pic>
        <p:nvPicPr>
          <p:cNvPr id="5122" name="Picture 2" descr="C:\Users\Tomáš\AppData\Local\Microsoft\Windows\Temporary Internet Files\Content.IE5\DYBK1DWL\MP90043096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2420888"/>
            <a:ext cx="8352928" cy="288032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1" name="TextovéPole 30"/>
          <p:cNvSpPr txBox="1"/>
          <p:nvPr/>
        </p:nvSpPr>
        <p:spPr>
          <a:xfrm>
            <a:off x="2843808" y="5157192"/>
            <a:ext cx="27722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TORTILLY</a:t>
            </a:r>
            <a:endParaRPr lang="cs-CZ" sz="5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64385E-6 L 0.66806 0.36217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4" y="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64385E-6 L -0.32413 0.2888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2" y="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64385E-6 L -0.43004 0.29926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" y="1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6" grpId="1"/>
      <p:bldP spid="27" grpId="0"/>
      <p:bldP spid="27" grpId="1"/>
      <p:bldP spid="28" grpId="0"/>
      <p:bldP spid="28" grpId="1"/>
      <p:bldP spid="30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MEXIKO A ZVÍŘATA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7" name="Picture 1" descr="C:\Users\Tomáš\AppData\Local\Microsoft\Windows\Temporary Internet Files\Content.IE5\ACCZJSUT\MC9001092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340768"/>
            <a:ext cx="1690192" cy="1368152"/>
          </a:xfrm>
          <a:prstGeom prst="rect">
            <a:avLst/>
          </a:prstGeom>
          <a:noFill/>
        </p:spPr>
      </p:pic>
      <p:pic>
        <p:nvPicPr>
          <p:cNvPr id="4101" name="Picture 5" descr="C:\Users\Tomáš\AppData\Local\Microsoft\Windows\Temporary Internet Files\Content.IE5\DYBK1DWL\MC90043803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032956"/>
            <a:ext cx="1800200" cy="1512168"/>
          </a:xfrm>
          <a:prstGeom prst="rect">
            <a:avLst/>
          </a:prstGeom>
          <a:noFill/>
        </p:spPr>
      </p:pic>
      <p:pic>
        <p:nvPicPr>
          <p:cNvPr id="4106" name="Picture 10" descr="C:\Users\Tomáš\AppData\Local\Microsoft\Windows\Temporary Internet Files\Content.IE5\DYBK1DWL\MC90033789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1700808"/>
            <a:ext cx="1634947" cy="1828800"/>
          </a:xfrm>
          <a:prstGeom prst="rect">
            <a:avLst/>
          </a:prstGeom>
          <a:noFill/>
        </p:spPr>
      </p:pic>
      <p:pic>
        <p:nvPicPr>
          <p:cNvPr id="4109" name="Picture 13" descr="C:\Users\Tomáš\AppData\Local\Microsoft\Windows\Temporary Internet Files\Content.IE5\ZJRP1K0Y\MC90043610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4221088"/>
            <a:ext cx="2022475" cy="1622425"/>
          </a:xfrm>
          <a:prstGeom prst="rect">
            <a:avLst/>
          </a:prstGeom>
          <a:noFill/>
        </p:spPr>
      </p:pic>
      <p:pic>
        <p:nvPicPr>
          <p:cNvPr id="4110" name="Picture 14" descr="C:\Users\Tomáš\AppData\Local\Microsoft\Windows\Temporary Internet Files\Content.IE5\ACCZJSUT\MC9003323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4869160"/>
            <a:ext cx="1828800" cy="1141171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3923928" y="1700808"/>
            <a:ext cx="12522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jaguár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923928" y="2582906"/>
            <a:ext cx="14385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moskyt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923928" y="3465004"/>
            <a:ext cx="1334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krocan</a:t>
            </a:r>
            <a:endParaRPr lang="cs-CZ" sz="4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923928" y="4347102"/>
            <a:ext cx="14570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kolibřík</a:t>
            </a:r>
            <a:endParaRPr lang="cs-CZ" sz="4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923928" y="5229200"/>
            <a:ext cx="8549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orel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5.18039E-7 L 0.38038 0.3772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0" y="1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3811E-6 L -0.29913 0.03885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" y="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6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94265E-7 L 0.32084 -0.34158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" y="-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17391E-6 L -0.27518 -0.56707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" y="-2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8" grpId="1"/>
      <p:bldP spid="29" grpId="0"/>
      <p:bldP spid="29" grpId="1"/>
      <p:bldP spid="30" grpId="0"/>
      <p:bldP spid="30" grpId="1"/>
      <p:bldP spid="31" grpId="0"/>
      <p:bldP spid="31" grpId="1"/>
      <p:bldP spid="32" grpId="0"/>
      <p:bldP spid="3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MEXIKO A ROSTLINY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2132856"/>
            <a:ext cx="12997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kaktus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3044957"/>
            <a:ext cx="9156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sisal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79912" y="3957058"/>
            <a:ext cx="25705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cukrová třtina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79912" y="4869160"/>
            <a:ext cx="16664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orchidea</a:t>
            </a:r>
            <a:endParaRPr lang="cs-CZ" sz="4000" b="1" dirty="0"/>
          </a:p>
        </p:txBody>
      </p:sp>
      <p:pic>
        <p:nvPicPr>
          <p:cNvPr id="3081" name="Picture 9" descr="C:\Users\Tomáš\AppData\Local\Microsoft\Windows\Temporary Internet Files\Content.IE5\3X5ZG6M1\MP9003863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556792"/>
            <a:ext cx="1440160" cy="1828800"/>
          </a:xfrm>
          <a:prstGeom prst="rect">
            <a:avLst/>
          </a:prstGeom>
          <a:noFill/>
        </p:spPr>
      </p:pic>
      <p:pic>
        <p:nvPicPr>
          <p:cNvPr id="3088" name="Picture 16" descr="C:\Users\Tomáš\AppData\Local\Microsoft\Windows\Temporary Internet Files\Content.IE5\DYBK1DWL\MP9004009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3717032"/>
            <a:ext cx="1656184" cy="2483064"/>
          </a:xfrm>
          <a:prstGeom prst="rect">
            <a:avLst/>
          </a:prstGeom>
          <a:noFill/>
        </p:spPr>
      </p:pic>
      <p:grpSp>
        <p:nvGrpSpPr>
          <p:cNvPr id="31" name="Skupina 30"/>
          <p:cNvGrpSpPr/>
          <p:nvPr/>
        </p:nvGrpSpPr>
        <p:grpSpPr>
          <a:xfrm>
            <a:off x="6948264" y="1412776"/>
            <a:ext cx="1656184" cy="2070230"/>
            <a:chOff x="6948264" y="1412776"/>
            <a:chExt cx="1656184" cy="2070230"/>
          </a:xfrm>
        </p:grpSpPr>
        <p:pic>
          <p:nvPicPr>
            <p:cNvPr id="3090" name="Picture 18" descr="Soubor:Plantsisal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948264" y="1412776"/>
              <a:ext cx="1656184" cy="2070230"/>
            </a:xfrm>
            <a:prstGeom prst="rect">
              <a:avLst/>
            </a:prstGeom>
            <a:noFill/>
          </p:spPr>
        </p:pic>
        <p:sp>
          <p:nvSpPr>
            <p:cNvPr id="30" name="TextovéPole 29"/>
            <p:cNvSpPr txBox="1"/>
            <p:nvPr/>
          </p:nvSpPr>
          <p:spPr>
            <a:xfrm>
              <a:off x="8172400" y="3068960"/>
              <a:ext cx="3626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2.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395536" y="3645024"/>
            <a:ext cx="1508156" cy="2644801"/>
            <a:chOff x="467544" y="3861048"/>
            <a:chExt cx="1508156" cy="2644801"/>
          </a:xfrm>
        </p:grpSpPr>
        <p:pic>
          <p:nvPicPr>
            <p:cNvPr id="3092" name="Picture 20" descr="Soubor:Saccharum officinarum yellow canes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67544" y="3861048"/>
              <a:ext cx="1508156" cy="2644801"/>
            </a:xfrm>
            <a:prstGeom prst="rect">
              <a:avLst/>
            </a:prstGeom>
            <a:noFill/>
          </p:spPr>
        </p:pic>
        <p:sp>
          <p:nvSpPr>
            <p:cNvPr id="33" name="TextovéPole 32"/>
            <p:cNvSpPr txBox="1"/>
            <p:nvPr/>
          </p:nvSpPr>
          <p:spPr>
            <a:xfrm>
              <a:off x="1547664" y="6093296"/>
              <a:ext cx="3626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3.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49676E-6 L 0.33056 0.58672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" y="2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9593E-6 L 0.35156 -0.32215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6" y="-1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67253E-6 L -0.39236 0.32447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3876E-7 L -0.39826 -0.57747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" y="-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0" descr="C:\Users\Tomáš\AppData\Local\Microsoft\Windows\Temporary Internet Files\Content.IE5\DYBK1DWL\MC9003378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437112"/>
            <a:ext cx="1634947" cy="1828800"/>
          </a:xfrm>
          <a:prstGeom prst="rect">
            <a:avLst/>
          </a:prstGeom>
          <a:noFill/>
        </p:spPr>
      </p:pic>
      <p:pic>
        <p:nvPicPr>
          <p:cNvPr id="12" name="Picture 1" descr="C:\Users\Tomáš\AppData\Local\Microsoft\Windows\Temporary Internet Files\Content.IE5\ACCZJSUT\MP90036274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1844824"/>
            <a:ext cx="1944216" cy="1111443"/>
          </a:xfrm>
          <a:prstGeom prst="rect">
            <a:avLst/>
          </a:prstGeom>
          <a:noFill/>
        </p:spPr>
      </p:pic>
      <p:sp>
        <p:nvSpPr>
          <p:cNvPr id="14" name="Elipsa 13"/>
          <p:cNvSpPr/>
          <p:nvPr/>
        </p:nvSpPr>
        <p:spPr>
          <a:xfrm>
            <a:off x="5580112" y="1484784"/>
            <a:ext cx="2664296" cy="180020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ZAKROUŽKUJ CO PATŘÍ  K MEXIKU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251520" y="4221088"/>
            <a:ext cx="2808312" cy="23042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79512" y="1484784"/>
            <a:ext cx="2448272" cy="201622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Picture 2" descr="C:\Users\Tomáš\AppData\Local\Microsoft\Windows\Temporary Internet Files\Content.IE5\ZJRP1K0Y\MP9003626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4869160"/>
            <a:ext cx="2319415" cy="1296143"/>
          </a:xfrm>
          <a:prstGeom prst="rect">
            <a:avLst/>
          </a:prstGeom>
          <a:noFill/>
        </p:spPr>
      </p:pic>
      <p:pic>
        <p:nvPicPr>
          <p:cNvPr id="16" name="Picture 10" descr="C:\Users\Tomáš\AppData\Local\Microsoft\Windows\Temporary Internet Files\Content.IE5\ZJRP1K0Y\MC9003361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1772816"/>
            <a:ext cx="2037449" cy="1298333"/>
          </a:xfrm>
          <a:prstGeom prst="rect">
            <a:avLst/>
          </a:prstGeom>
          <a:noFill/>
        </p:spPr>
      </p:pic>
      <p:pic>
        <p:nvPicPr>
          <p:cNvPr id="2049" name="Picture 1" descr="C:\Users\Tomáš\AppData\Local\Microsoft\Windows\Temporary Internet Files\Content.IE5\ACCZJSUT\MC90044172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4797152"/>
            <a:ext cx="1515616" cy="1515616"/>
          </a:xfrm>
          <a:prstGeom prst="rect">
            <a:avLst/>
          </a:prstGeom>
          <a:noFill/>
        </p:spPr>
      </p:pic>
      <p:pic>
        <p:nvPicPr>
          <p:cNvPr id="2052" name="Picture 4" descr="C:\Users\Tomáš\AppData\Local\Microsoft\Windows\Temporary Internet Files\Content.IE5\3X5ZG6M1\MC90019738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1840" y="2060848"/>
            <a:ext cx="2304256" cy="20358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620688"/>
            <a:ext cx="2823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SzPct val="200000"/>
              <a:buFont typeface="Arial" pitchFamily="34" charset="0"/>
              <a:buChar char="•"/>
            </a:pP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microsoft.office.com</a:t>
            </a:r>
            <a:endParaRPr lang="cs-CZ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51520" y="1191138"/>
            <a:ext cx="86409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Mexiko.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2001-, 18. 12. 2009, 23:20 [cit. 2012-11-27]. Dostupné z: http://upload.wikimedia.org/wikipedia/commons/thumb/c/c9/Mexico_%28orthographic_projection%29.svg/550px-Mexico_%28orthographic_projection%29.svg.png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1520" y="2592585"/>
            <a:ext cx="84969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en-US" dirty="0" smtClean="0"/>
              <a:t>Sisal.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2001-, 10. 5. 2005, 16:17 [cit. 2012-11-27]. </a:t>
            </a:r>
            <a:r>
              <a:rPr lang="en-US" dirty="0" err="1" smtClean="0"/>
              <a:t>Dostupné</a:t>
            </a:r>
            <a:r>
              <a:rPr lang="en-US" dirty="0" smtClean="0"/>
              <a:t> z: http://upload.wikimedia.org/wikipedia/commons/b/b7/Plantsisal.jpg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3717032"/>
            <a:ext cx="84969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cs-CZ" dirty="0" smtClean="0"/>
              <a:t>Cukrová třtina.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2001-, 6. 9. 2007, 17:33 [cit. 2012-11-27]. Dostupné z: http://upload.wikimedia.org/wikipedia/commons/thumb/7/7c/Saccharum_officinarum_yellow_canes.JPG/341px-Saccharum_officinarum_yellow_canes.JPG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264</Words>
  <Application>Microsoft Office PowerPoint</Application>
  <PresentationFormat>Předvádění na obrazovce (4:3)</PresentationFormat>
  <Paragraphs>47</Paragraphs>
  <Slides>9</Slides>
  <Notes>3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Snímek 3</vt:lpstr>
      <vt:lpstr>Snímek 4</vt:lpstr>
      <vt:lpstr>MEXIKO A JÍDLO</vt:lpstr>
      <vt:lpstr>MEXIKO A ZVÍŘATA</vt:lpstr>
      <vt:lpstr>MEXIKO A ROSTLINY</vt:lpstr>
      <vt:lpstr>ZAKROUŽKUJ CO PATŘÍ  K MEXIKU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</dc:creator>
  <cp:lastModifiedBy>Tomáš</cp:lastModifiedBy>
  <cp:revision>27</cp:revision>
  <dcterms:created xsi:type="dcterms:W3CDTF">2012-10-08T18:43:43Z</dcterms:created>
  <dcterms:modified xsi:type="dcterms:W3CDTF">2012-11-28T20:10:35Z</dcterms:modified>
</cp:coreProperties>
</file>