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61" r:id="rId2"/>
    <p:sldId id="262" r:id="rId3"/>
    <p:sldId id="256" r:id="rId4"/>
    <p:sldId id="260" r:id="rId5"/>
    <p:sldId id="257" r:id="rId6"/>
    <p:sldId id="258" r:id="rId7"/>
    <p:sldId id="259" r:id="rId8"/>
    <p:sldId id="264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10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a praktická škola Arkadie o. p. s.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2000" dirty="0" err="1" smtClean="0"/>
            <a:t>Mgr.Dorota</a:t>
          </a:r>
          <a:r>
            <a:rPr lang="cs-CZ" sz="2000" dirty="0" smtClean="0"/>
            <a:t> </a:t>
          </a:r>
          <a:r>
            <a:rPr lang="cs-CZ" sz="2000" dirty="0" err="1" smtClean="0"/>
            <a:t>Šáchová</a:t>
          </a:r>
          <a:endParaRPr lang="cs-CZ" sz="2000" dirty="0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CZ.1.07./1.4.00/21.2257 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Svátky duchů a mrtvých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VY_32_INOVACE_159_NÁŠ SVĚT_SVÁTKY DUCHŮ A MRTVÝCH</a:t>
          </a:r>
          <a:endParaRPr lang="cs-CZ" sz="20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B820B85-ED41-4E48-9C05-F067BF3DBC40}" type="presOf" srcId="{B651F6E3-6281-48DB-9319-2AEAFDAE7572}" destId="{619D679B-A015-4ECF-8348-D1034C574F40}" srcOrd="0" destOrd="0" presId="urn:microsoft.com/office/officeart/2005/8/layout/target3"/>
    <dgm:cxn modelId="{E6D9D889-8FF5-4BA1-8EB6-4B546B440439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3DD51CDC-8992-417C-9EE1-C8BDAA37E1F3}" type="presOf" srcId="{757F3AB3-0718-4624-B441-E567A8F0AB56}" destId="{333A1088-737F-45CB-B68E-254E4634803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8D2861D9-5AD2-429D-B22C-E39DF3AB58FC}" type="presOf" srcId="{D1B46980-6531-4606-95E6-44980827E919}" destId="{2BE915AB-18AA-4053-B92C-3BFC9ED204BB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34D1F1CB-46C2-4648-8448-67DC0BE23980}" type="presOf" srcId="{D8197B8C-B260-4A16-BDF4-0947B075E274}" destId="{25B08C86-7E15-44DC-BE7F-FFB55DD49D12}" srcOrd="0" destOrd="0" presId="urn:microsoft.com/office/officeart/2005/8/layout/target3"/>
    <dgm:cxn modelId="{7973C152-339F-4CA6-89EF-AB7200957E2C}" type="presOf" srcId="{D1D4F407-5343-4D3F-B5B9-D407B03CAEB4}" destId="{D005CE8C-CC26-4C3E-AC11-E15060ECD759}" srcOrd="0" destOrd="0" presId="urn:microsoft.com/office/officeart/2005/8/layout/target3"/>
    <dgm:cxn modelId="{E07C6AFB-CF1F-4DAB-8955-808F3AC5BB90}" type="presOf" srcId="{4C35D32F-0EAB-4CD7-82EE-45574DC2A586}" destId="{890E4F0B-2866-4A3F-A3C7-2A14B1797930}" srcOrd="1" destOrd="0" presId="urn:microsoft.com/office/officeart/2005/8/layout/target3"/>
    <dgm:cxn modelId="{5293222B-9A57-4B2C-AA39-D8D778EBD9D7}" type="presOf" srcId="{D1B46980-6531-4606-95E6-44980827E919}" destId="{6140AFEC-043D-4C43-A2F9-D0F5331DF3A3}" srcOrd="0" destOrd="0" presId="urn:microsoft.com/office/officeart/2005/8/layout/target3"/>
    <dgm:cxn modelId="{686603ED-85EB-4958-8C94-893A712421FE}" type="presOf" srcId="{D8197B8C-B260-4A16-BDF4-0947B075E274}" destId="{5A5FFA88-C948-4069-8E93-59FA12366E83}" srcOrd="1" destOrd="0" presId="urn:microsoft.com/office/officeart/2005/8/layout/target3"/>
    <dgm:cxn modelId="{607A254C-8234-4419-8F19-69981D4AA449}" type="presOf" srcId="{4C35D32F-0EAB-4CD7-82EE-45574DC2A586}" destId="{8BEBB6EC-1DAA-4CAC-8A25-BC0FCBD5DBD5}" srcOrd="0" destOrd="0" presId="urn:microsoft.com/office/officeart/2005/8/layout/target3"/>
    <dgm:cxn modelId="{9D866465-235A-47B7-9E83-5B548C0C5265}" type="presOf" srcId="{B651F6E3-6281-48DB-9319-2AEAFDAE7572}" destId="{6BB5E863-4638-4E1D-BFDE-399D028AC4ED}" srcOrd="1" destOrd="0" presId="urn:microsoft.com/office/officeart/2005/8/layout/target3"/>
    <dgm:cxn modelId="{72F8B2F2-C665-4466-89A2-F6A063BDBE34}" type="presParOf" srcId="{333A1088-737F-45CB-B68E-254E46348037}" destId="{F5ABB229-8D3B-4694-996A-96F23CF14429}" srcOrd="0" destOrd="0" presId="urn:microsoft.com/office/officeart/2005/8/layout/target3"/>
    <dgm:cxn modelId="{B528CE5E-3672-41F4-BEA2-08BB58BFDA06}" type="presParOf" srcId="{333A1088-737F-45CB-B68E-254E46348037}" destId="{F41139FD-01EE-4571-8B17-4FB00FC51163}" srcOrd="1" destOrd="0" presId="urn:microsoft.com/office/officeart/2005/8/layout/target3"/>
    <dgm:cxn modelId="{9DF27AED-9B3C-4394-8123-B22E91A728C0}" type="presParOf" srcId="{333A1088-737F-45CB-B68E-254E46348037}" destId="{D005CE8C-CC26-4C3E-AC11-E15060ECD759}" srcOrd="2" destOrd="0" presId="urn:microsoft.com/office/officeart/2005/8/layout/target3"/>
    <dgm:cxn modelId="{FB03E70E-D7BB-4524-A703-1A69DAC78A1D}" type="presParOf" srcId="{333A1088-737F-45CB-B68E-254E46348037}" destId="{2C702D82-9B77-49B7-9568-BB8EB47C3372}" srcOrd="3" destOrd="0" presId="urn:microsoft.com/office/officeart/2005/8/layout/target3"/>
    <dgm:cxn modelId="{50AB71AA-46A7-494C-8FB8-D05CCEA834A4}" type="presParOf" srcId="{333A1088-737F-45CB-B68E-254E46348037}" destId="{A52A0455-90FF-4808-ABD0-F02540D31D5A}" srcOrd="4" destOrd="0" presId="urn:microsoft.com/office/officeart/2005/8/layout/target3"/>
    <dgm:cxn modelId="{2A175B03-7197-4634-ABE4-D0180E3B68C2}" type="presParOf" srcId="{333A1088-737F-45CB-B68E-254E46348037}" destId="{6140AFEC-043D-4C43-A2F9-D0F5331DF3A3}" srcOrd="5" destOrd="0" presId="urn:microsoft.com/office/officeart/2005/8/layout/target3"/>
    <dgm:cxn modelId="{65F8777F-817F-429D-B33E-7B1D692596A2}" type="presParOf" srcId="{333A1088-737F-45CB-B68E-254E46348037}" destId="{9358AC05-5D7D-4327-9F80-1AD486AEA664}" srcOrd="6" destOrd="0" presId="urn:microsoft.com/office/officeart/2005/8/layout/target3"/>
    <dgm:cxn modelId="{EAFEEBB0-B935-4CC7-96F5-20260E5BE20E}" type="presParOf" srcId="{333A1088-737F-45CB-B68E-254E46348037}" destId="{313FC574-E1CD-4FB4-B054-0B805CE0447D}" srcOrd="7" destOrd="0" presId="urn:microsoft.com/office/officeart/2005/8/layout/target3"/>
    <dgm:cxn modelId="{E09DA268-512C-484C-9430-94911D7E0D53}" type="presParOf" srcId="{333A1088-737F-45CB-B68E-254E46348037}" destId="{619D679B-A015-4ECF-8348-D1034C574F40}" srcOrd="8" destOrd="0" presId="urn:microsoft.com/office/officeart/2005/8/layout/target3"/>
    <dgm:cxn modelId="{638ACF5B-0002-44EE-9621-A7CB90C6B8F4}" type="presParOf" srcId="{333A1088-737F-45CB-B68E-254E46348037}" destId="{322283A8-4A27-4CDA-BAE3-F381106A9174}" srcOrd="9" destOrd="0" presId="urn:microsoft.com/office/officeart/2005/8/layout/target3"/>
    <dgm:cxn modelId="{1AFBAE0D-DF81-45E7-8917-1E0BA97E6772}" type="presParOf" srcId="{333A1088-737F-45CB-B68E-254E46348037}" destId="{FFC9F71D-1B4F-4AD9-A4A6-86ADEFC8AF5C}" srcOrd="10" destOrd="0" presId="urn:microsoft.com/office/officeart/2005/8/layout/target3"/>
    <dgm:cxn modelId="{35E8D3F8-33DD-464C-9ADB-1A0EA1F007AF}" type="presParOf" srcId="{333A1088-737F-45CB-B68E-254E46348037}" destId="{25B08C86-7E15-44DC-BE7F-FFB55DD49D12}" srcOrd="11" destOrd="0" presId="urn:microsoft.com/office/officeart/2005/8/layout/target3"/>
    <dgm:cxn modelId="{523EAAA2-06D9-4FAF-8E16-CEE154663B42}" type="presParOf" srcId="{333A1088-737F-45CB-B68E-254E46348037}" destId="{76644BE8-9D7C-4C09-B250-3D10AF48CBB7}" srcOrd="12" destOrd="0" presId="urn:microsoft.com/office/officeart/2005/8/layout/target3"/>
    <dgm:cxn modelId="{6AA54F23-238D-4C89-B5A1-36DA5AC9567F}" type="presParOf" srcId="{333A1088-737F-45CB-B68E-254E46348037}" destId="{EE85B701-7295-41C0-BA7A-34D3756A2AE6}" srcOrd="13" destOrd="0" presId="urn:microsoft.com/office/officeart/2005/8/layout/target3"/>
    <dgm:cxn modelId="{EF4245CC-1E1D-4900-BA94-E196A87B300C}" type="presParOf" srcId="{333A1088-737F-45CB-B68E-254E46348037}" destId="{8BEBB6EC-1DAA-4CAC-8A25-BC0FCBD5DBD5}" srcOrd="14" destOrd="0" presId="urn:microsoft.com/office/officeart/2005/8/layout/target3"/>
    <dgm:cxn modelId="{5332D7E8-16BF-4999-9AD9-24B1E85C7CB4}" type="presParOf" srcId="{333A1088-737F-45CB-B68E-254E46348037}" destId="{AED2198E-93D5-4001-81B4-73124B309672}" srcOrd="15" destOrd="0" presId="urn:microsoft.com/office/officeart/2005/8/layout/target3"/>
    <dgm:cxn modelId="{41B0F402-0627-4F6A-A714-ADCF77EF5037}" type="presParOf" srcId="{333A1088-737F-45CB-B68E-254E46348037}" destId="{2BE915AB-18AA-4053-B92C-3BFC9ED204BB}" srcOrd="16" destOrd="0" presId="urn:microsoft.com/office/officeart/2005/8/layout/target3"/>
    <dgm:cxn modelId="{6E5A9CD6-178F-47C2-8E03-453EC07616FF}" type="presParOf" srcId="{333A1088-737F-45CB-B68E-254E46348037}" destId="{6BB5E863-4638-4E1D-BFDE-399D028AC4ED}" srcOrd="17" destOrd="0" presId="urn:microsoft.com/office/officeart/2005/8/layout/target3"/>
    <dgm:cxn modelId="{73C99B64-0166-406D-B5F1-40ECD3E48B40}" type="presParOf" srcId="{333A1088-737F-45CB-B68E-254E46348037}" destId="{5A5FFA88-C948-4069-8E93-59FA12366E83}" srcOrd="18" destOrd="0" presId="urn:microsoft.com/office/officeart/2005/8/layout/target3"/>
    <dgm:cxn modelId="{19E52F87-E480-45DF-BE54-5C08CCE233D4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600400" cy="360040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784211" y="0"/>
          <a:ext cx="6552728" cy="3600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a praktická škola Arkadie o. p. s.</a:t>
          </a:r>
          <a:endParaRPr lang="cs-CZ" sz="2000" kern="1200" dirty="0"/>
        </a:p>
      </dsp:txBody>
      <dsp:txXfrm>
        <a:off x="1784211" y="0"/>
        <a:ext cx="6552728" cy="576063"/>
      </dsp:txXfrm>
    </dsp:sp>
    <dsp:sp modelId="{A52A0455-90FF-4808-ABD0-F02540D31D5A}">
      <dsp:nvSpPr>
        <dsp:cNvPr id="0" name=""/>
        <dsp:cNvSpPr/>
      </dsp:nvSpPr>
      <dsp:spPr>
        <a:xfrm>
          <a:off x="378041" y="576063"/>
          <a:ext cx="2844316" cy="284431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800200" y="576063"/>
          <a:ext cx="6552728" cy="28443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2000" kern="1200" dirty="0" err="1" smtClean="0"/>
            <a:t>Mgr.Dorota</a:t>
          </a:r>
          <a:r>
            <a:rPr lang="cs-CZ" sz="2000" kern="1200" dirty="0" smtClean="0"/>
            <a:t> </a:t>
          </a:r>
          <a:r>
            <a:rPr lang="cs-CZ" sz="2000" kern="1200" dirty="0" err="1" smtClean="0"/>
            <a:t>Šáchová</a:t>
          </a:r>
          <a:endParaRPr lang="cs-CZ" sz="2000" kern="1200" dirty="0"/>
        </a:p>
      </dsp:txBody>
      <dsp:txXfrm>
        <a:off x="1800200" y="576063"/>
        <a:ext cx="6552728" cy="576063"/>
      </dsp:txXfrm>
    </dsp:sp>
    <dsp:sp modelId="{313FC574-E1CD-4FB4-B054-0B805CE0447D}">
      <dsp:nvSpPr>
        <dsp:cNvPr id="0" name=""/>
        <dsp:cNvSpPr/>
      </dsp:nvSpPr>
      <dsp:spPr>
        <a:xfrm>
          <a:off x="756083" y="1152127"/>
          <a:ext cx="2088232" cy="208823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800200" y="1152127"/>
          <a:ext cx="6552728" cy="208823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VY_32_INOVACE_159_NÁŠ SVĚT_SVÁTKY DUCHŮ A MRTVÝCH</a:t>
          </a:r>
          <a:endParaRPr lang="cs-CZ" sz="2000" kern="1200" dirty="0"/>
        </a:p>
      </dsp:txBody>
      <dsp:txXfrm>
        <a:off x="1800200" y="1152127"/>
        <a:ext cx="6552728" cy="576064"/>
      </dsp:txXfrm>
    </dsp:sp>
    <dsp:sp modelId="{FFC9F71D-1B4F-4AD9-A4A6-86ADEFC8AF5C}">
      <dsp:nvSpPr>
        <dsp:cNvPr id="0" name=""/>
        <dsp:cNvSpPr/>
      </dsp:nvSpPr>
      <dsp:spPr>
        <a:xfrm>
          <a:off x="1134126" y="1728192"/>
          <a:ext cx="1332147" cy="133214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800200" y="1728192"/>
          <a:ext cx="6552728" cy="13321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Svátky duchů a mrtvých</a:t>
          </a:r>
          <a:endParaRPr lang="cs-CZ" sz="2000" kern="1200" dirty="0"/>
        </a:p>
      </dsp:txBody>
      <dsp:txXfrm>
        <a:off x="1800200" y="1728192"/>
        <a:ext cx="6552728" cy="576064"/>
      </dsp:txXfrm>
    </dsp:sp>
    <dsp:sp modelId="{EE85B701-7295-41C0-BA7A-34D3756A2AE6}">
      <dsp:nvSpPr>
        <dsp:cNvPr id="0" name=""/>
        <dsp:cNvSpPr/>
      </dsp:nvSpPr>
      <dsp:spPr>
        <a:xfrm>
          <a:off x="1512168" y="2304256"/>
          <a:ext cx="576063" cy="5760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800200" y="2304256"/>
          <a:ext cx="6552728" cy="5760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CZ.1.07./1.4.00/21.2257 </a:t>
          </a:r>
          <a:endParaRPr lang="cs-CZ" sz="2000" kern="1200" dirty="0"/>
        </a:p>
      </dsp:txBody>
      <dsp:txXfrm>
        <a:off x="1800200" y="2304256"/>
        <a:ext cx="6552728" cy="57606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ACD6DFB-5AA6-4B43-A6A9-A78F0762F138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A5A39B7-D912-434A-8489-97BD569773D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30F479-0377-43B0-8D03-082731A76E7D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7EA28E-756A-4348-98D9-9493F1F22B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30F479-0377-43B0-8D03-082731A76E7D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7EA28E-756A-4348-98D9-9493F1F22B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30F479-0377-43B0-8D03-082731A76E7D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7EA28E-756A-4348-98D9-9493F1F22B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30F479-0377-43B0-8D03-082731A76E7D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7EA28E-756A-4348-98D9-9493F1F22B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30F479-0377-43B0-8D03-082731A76E7D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7EA28E-756A-4348-98D9-9493F1F22B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30F479-0377-43B0-8D03-082731A76E7D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7EA28E-756A-4348-98D9-9493F1F22B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30F479-0377-43B0-8D03-082731A76E7D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7EA28E-756A-4348-98D9-9493F1F22B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30F479-0377-43B0-8D03-082731A76E7D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7EA28E-756A-4348-98D9-9493F1F22B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30F479-0377-43B0-8D03-082731A76E7D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7EA28E-756A-4348-98D9-9493F1F22B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30F479-0377-43B0-8D03-082731A76E7D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7EA28E-756A-4348-98D9-9493F1F22B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30F479-0377-43B0-8D03-082731A76E7D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7EA28E-756A-4348-98D9-9493F1F22B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E30F479-0377-43B0-8D03-082731A76E7D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57EA28E-756A-4348-98D9-9493F1F22B2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0.png"/><Relationship Id="rId4" Type="http://schemas.openxmlformats.org/officeDocument/2006/relationships/image" Target="../media/image9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3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2.wmf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.office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4289948790"/>
              </p:ext>
            </p:extLst>
          </p:nvPr>
        </p:nvGraphicFramePr>
        <p:xfrm>
          <a:off x="539552" y="908720"/>
          <a:ext cx="8352928" cy="3600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Materiál je určen žákům 9.třídy základní školy speciální. </a:t>
            </a:r>
          </a:p>
          <a:p>
            <a:r>
              <a:rPr lang="cs-CZ" dirty="0" smtClean="0"/>
              <a:t>Prezentace byla použita při debatě o svátcích zesnulých.</a:t>
            </a:r>
          </a:p>
          <a:p>
            <a:r>
              <a:rPr lang="cs-CZ" dirty="0" smtClean="0"/>
              <a:t>Žákům se prezentace líbila. Kopírovala jejich aktuální zájem (</a:t>
            </a:r>
            <a:r>
              <a:rPr lang="cs-CZ" dirty="0" err="1" smtClean="0"/>
              <a:t>Halloween</a:t>
            </a:r>
            <a:r>
              <a:rPr lang="cs-CZ" dirty="0" smtClean="0"/>
              <a:t>)</a:t>
            </a:r>
          </a:p>
          <a:p>
            <a:r>
              <a:rPr lang="cs-CZ" dirty="0" smtClean="0"/>
              <a:t>Klíčová slova: </a:t>
            </a:r>
            <a:r>
              <a:rPr lang="cs-CZ" dirty="0"/>
              <a:t>D</a:t>
            </a:r>
            <a:r>
              <a:rPr lang="cs-CZ" dirty="0" smtClean="0"/>
              <a:t>ušičky, </a:t>
            </a:r>
            <a:r>
              <a:rPr lang="cs-CZ" dirty="0" err="1"/>
              <a:t>H</a:t>
            </a:r>
            <a:r>
              <a:rPr lang="cs-CZ" dirty="0" err="1" smtClean="0"/>
              <a:t>alloween</a:t>
            </a:r>
            <a:r>
              <a:rPr lang="cs-CZ" dirty="0" smtClean="0"/>
              <a:t>, Den zemřelých.</a:t>
            </a:r>
          </a:p>
          <a:p>
            <a:r>
              <a:rPr lang="cs-CZ" smtClean="0"/>
              <a:t>Vytvořeno 31.10.2012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76722349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539552" y="836712"/>
            <a:ext cx="8229600" cy="1143000"/>
          </a:xfr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txBody>
          <a:bodyPr>
            <a:noAutofit/>
          </a:bodyPr>
          <a:lstStyle/>
          <a:p>
            <a:r>
              <a:rPr lang="cs-CZ" sz="5400" b="1" dirty="0" smtClean="0"/>
              <a:t>SVÁTKY DUCHŮ A MRTVÝCH</a:t>
            </a:r>
            <a:endParaRPr lang="cs-CZ" sz="5400" b="1" dirty="0"/>
          </a:p>
        </p:txBody>
      </p:sp>
      <p:pic>
        <p:nvPicPr>
          <p:cNvPr id="1026" name="Picture 2" descr="C:\Users\Tomáš\AppData\Local\Microsoft\Windows\Temporary Internet Files\Content.IE5\ZJRP1K0Y\MC90036188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36096" y="1412776"/>
            <a:ext cx="1595628" cy="1811426"/>
          </a:xfrm>
          <a:prstGeom prst="rect">
            <a:avLst/>
          </a:prstGeom>
          <a:noFill/>
        </p:spPr>
      </p:pic>
      <p:pic>
        <p:nvPicPr>
          <p:cNvPr id="1028" name="Picture 4" descr="C:\Users\Tomáš\AppData\Local\Microsoft\Windows\Temporary Internet Files\Content.IE5\DYBK1DWL\MC90005335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47664" y="2636912"/>
            <a:ext cx="1243584" cy="177393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2" dur="2000" fill="hold"/>
                                        <p:tgtEl>
                                          <p:spTgt spid="102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20688"/>
            <a:ext cx="8229600" cy="1143000"/>
          </a:xfr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cs-CZ" sz="6600" b="1" dirty="0" smtClean="0"/>
              <a:t>DEN MRTVÝCH</a:t>
            </a:r>
            <a:endParaRPr lang="cs-CZ" sz="66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2605100"/>
            <a:ext cx="5656805" cy="707886"/>
          </a:xfrm>
          <a:prstGeom prst="rect">
            <a:avLst/>
          </a:prstGeom>
          <a:noFill/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4000" b="1" dirty="0" smtClean="0"/>
              <a:t>Slaví se v různých zemích</a:t>
            </a:r>
            <a:endParaRPr lang="cs-CZ" sz="4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1853208"/>
            <a:ext cx="5480668" cy="707886"/>
          </a:xfrm>
          <a:prstGeom prst="rect">
            <a:avLst/>
          </a:prstGeom>
          <a:noFill/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4000" b="1" dirty="0" smtClean="0"/>
              <a:t>Původně církevní svátek</a:t>
            </a:r>
            <a:endParaRPr lang="cs-CZ" sz="4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9552" y="3356992"/>
            <a:ext cx="8415124" cy="707886"/>
          </a:xfrm>
          <a:prstGeom prst="rect">
            <a:avLst/>
          </a:prstGeom>
          <a:noFill/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4000" b="1" dirty="0" smtClean="0"/>
              <a:t>Oslava nebo vzpomínka na ty co nežijí</a:t>
            </a:r>
            <a:endParaRPr lang="cs-CZ" sz="40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b="1" dirty="0" smtClean="0">
                <a:solidFill>
                  <a:srgbClr val="FF0000"/>
                </a:solidFill>
              </a:rPr>
              <a:t>ČESKÁ REPUBLIKA</a:t>
            </a:r>
            <a:endParaRPr lang="cs-CZ" sz="66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979712" y="1340768"/>
            <a:ext cx="5260736" cy="769441"/>
          </a:xfrm>
          <a:prstGeom prst="rect">
            <a:avLst/>
          </a:prstGeom>
          <a:noFill/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4000" b="1" dirty="0"/>
              <a:t> </a:t>
            </a:r>
            <a:r>
              <a:rPr lang="cs-CZ" sz="4400" b="1" dirty="0" smtClean="0"/>
              <a:t>2.listopadu DUŠIČKY</a:t>
            </a:r>
            <a:endParaRPr lang="cs-CZ" sz="4000" b="1" dirty="0"/>
          </a:p>
        </p:txBody>
      </p:sp>
      <p:pic>
        <p:nvPicPr>
          <p:cNvPr id="2051" name="Picture 3" descr="C:\Users\Tomáš\AppData\Local\Microsoft\Windows\Temporary Internet Files\Content.IE5\ZJRP1K0Y\MP90044643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1340768"/>
            <a:ext cx="1232878" cy="2780928"/>
          </a:xfrm>
          <a:prstGeom prst="rect">
            <a:avLst/>
          </a:prstGeom>
          <a:noFill/>
        </p:spPr>
      </p:pic>
      <p:pic>
        <p:nvPicPr>
          <p:cNvPr id="2053" name="Picture 5" descr="C:\Users\Tomáš\AppData\Local\Microsoft\Windows\Temporary Internet Files\Content.IE5\DYBK1DWL\MP900409036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23728" y="3861048"/>
            <a:ext cx="1728192" cy="2598632"/>
          </a:xfrm>
          <a:prstGeom prst="rect">
            <a:avLst/>
          </a:prstGeom>
          <a:noFill/>
        </p:spPr>
      </p:pic>
      <p:pic>
        <p:nvPicPr>
          <p:cNvPr id="2054" name="Picture 6" descr="C:\Users\Tomáš\AppData\Local\Microsoft\Windows\Temporary Internet Files\Content.IE5\ACCZJSUT\MP900382811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084168" y="2996952"/>
            <a:ext cx="2160240" cy="3024336"/>
          </a:xfrm>
          <a:prstGeom prst="rect">
            <a:avLst/>
          </a:prstGeom>
          <a:noFill/>
        </p:spPr>
      </p:pic>
      <p:sp>
        <p:nvSpPr>
          <p:cNvPr id="10" name="Šipka doleva 9"/>
          <p:cNvSpPr/>
          <p:nvPr/>
        </p:nvSpPr>
        <p:spPr>
          <a:xfrm>
            <a:off x="1835696" y="2276872"/>
            <a:ext cx="2376264" cy="720080"/>
          </a:xfrm>
          <a:prstGeom prst="leftArrow">
            <a:avLst/>
          </a:prstGeom>
          <a:solidFill>
            <a:schemeClr val="bg1"/>
          </a:solidFill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církevní svátek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1" name="Šipka doleva 10"/>
          <p:cNvSpPr/>
          <p:nvPr/>
        </p:nvSpPr>
        <p:spPr>
          <a:xfrm rot="18722994">
            <a:off x="3456514" y="4267805"/>
            <a:ext cx="1397303" cy="720080"/>
          </a:xfrm>
          <a:prstGeom prst="leftArrow">
            <a:avLst/>
          </a:prstGeom>
          <a:solidFill>
            <a:schemeClr val="bg1"/>
          </a:solidFill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svíčky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2" name="Šipka doleva 11"/>
          <p:cNvSpPr/>
          <p:nvPr/>
        </p:nvSpPr>
        <p:spPr>
          <a:xfrm rot="18145204">
            <a:off x="6437592" y="2805999"/>
            <a:ext cx="1649354" cy="720080"/>
          </a:xfrm>
          <a:prstGeom prst="leftArrow">
            <a:avLst/>
          </a:prstGeom>
          <a:solidFill>
            <a:schemeClr val="bg1"/>
          </a:solidFill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květiny</a:t>
            </a:r>
            <a:endParaRPr lang="cs-CZ" sz="24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0" grpId="0" animBg="1"/>
      <p:bldP spid="11" grpId="0" animBg="1"/>
      <p:bldP spid="1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1143000"/>
          </a:xfrm>
        </p:spPr>
        <p:txBody>
          <a:bodyPr>
            <a:noAutofit/>
          </a:bodyPr>
          <a:lstStyle/>
          <a:p>
            <a:r>
              <a:rPr lang="cs-CZ" sz="6600" b="1" dirty="0" smtClean="0">
                <a:solidFill>
                  <a:srgbClr val="FF0000"/>
                </a:solidFill>
              </a:rPr>
              <a:t>USA</a:t>
            </a:r>
            <a:endParaRPr lang="cs-CZ" sz="72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979712" y="1340768"/>
            <a:ext cx="5368008" cy="769441"/>
          </a:xfrm>
          <a:prstGeom prst="rect">
            <a:avLst/>
          </a:prstGeom>
          <a:noFill/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4000" b="1" dirty="0"/>
              <a:t> </a:t>
            </a:r>
            <a:r>
              <a:rPr lang="cs-CZ" sz="4400" b="1" dirty="0" smtClean="0"/>
              <a:t>31.října HALLOWEEN</a:t>
            </a:r>
            <a:endParaRPr lang="cs-CZ" sz="4000" b="1" dirty="0"/>
          </a:p>
        </p:txBody>
      </p:sp>
      <p:pic>
        <p:nvPicPr>
          <p:cNvPr id="3075" name="Picture 3" descr="C:\Users\Tomáš\AppData\Local\Microsoft\Windows\Temporary Internet Files\Content.IE5\DYBK1DWL\MC900436203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2204864"/>
            <a:ext cx="1828572" cy="1828572"/>
          </a:xfrm>
          <a:prstGeom prst="rect">
            <a:avLst/>
          </a:prstGeom>
          <a:noFill/>
        </p:spPr>
      </p:pic>
      <p:grpSp>
        <p:nvGrpSpPr>
          <p:cNvPr id="9" name="Skupina 8"/>
          <p:cNvGrpSpPr/>
          <p:nvPr/>
        </p:nvGrpSpPr>
        <p:grpSpPr>
          <a:xfrm>
            <a:off x="6156176" y="3861048"/>
            <a:ext cx="2399249" cy="2483106"/>
            <a:chOff x="4037990" y="2420888"/>
            <a:chExt cx="2399249" cy="2483106"/>
          </a:xfrm>
        </p:grpSpPr>
        <p:pic>
          <p:nvPicPr>
            <p:cNvPr id="3076" name="Picture 4" descr="C:\Users\Tomáš\AppData\Local\Microsoft\Windows\Temporary Internet Files\Content.IE5\7HJ19D81\MC900397566[1].wmf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4037990" y="2434590"/>
              <a:ext cx="1326098" cy="2469404"/>
            </a:xfrm>
            <a:prstGeom prst="rect">
              <a:avLst/>
            </a:prstGeom>
            <a:noFill/>
          </p:spPr>
        </p:pic>
        <p:pic>
          <p:nvPicPr>
            <p:cNvPr id="3078" name="Picture 6" descr="C:\Users\Tomáš\AppData\Local\Microsoft\Windows\Temporary Internet Files\Content.IE5\G73HAALN\MC900347167[1].wmf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4932040" y="2420888"/>
              <a:ext cx="1505199" cy="2304256"/>
            </a:xfrm>
            <a:prstGeom prst="rect">
              <a:avLst/>
            </a:prstGeom>
            <a:noFill/>
          </p:spPr>
        </p:pic>
      </p:grpSp>
      <p:pic>
        <p:nvPicPr>
          <p:cNvPr id="3079" name="Picture 7" descr="C:\Users\Tomáš\AppData\Local\Microsoft\Windows\Temporary Internet Files\Content.IE5\2F1GBEF8\MC900436325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051720" y="4625752"/>
            <a:ext cx="2232248" cy="2232248"/>
          </a:xfrm>
          <a:prstGeom prst="rect">
            <a:avLst/>
          </a:prstGeom>
          <a:noFill/>
        </p:spPr>
      </p:pic>
      <p:sp>
        <p:nvSpPr>
          <p:cNvPr id="11" name="Šipka doleva 10"/>
          <p:cNvSpPr/>
          <p:nvPr/>
        </p:nvSpPr>
        <p:spPr>
          <a:xfrm>
            <a:off x="1835696" y="2276872"/>
            <a:ext cx="2880320" cy="720080"/>
          </a:xfrm>
          <a:prstGeom prst="leftArrow">
            <a:avLst/>
          </a:prstGeom>
          <a:solidFill>
            <a:schemeClr val="bg1"/>
          </a:solidFill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vyřezávaná dýně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2" name="Šipka doleva 11"/>
          <p:cNvSpPr/>
          <p:nvPr/>
        </p:nvSpPr>
        <p:spPr>
          <a:xfrm rot="18681645">
            <a:off x="7049962" y="2918347"/>
            <a:ext cx="1842864" cy="720080"/>
          </a:xfrm>
          <a:prstGeom prst="leftArrow">
            <a:avLst/>
          </a:prstGeom>
          <a:solidFill>
            <a:schemeClr val="bg1"/>
          </a:solidFill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kostýmy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3" name="Šipka doleva 12"/>
          <p:cNvSpPr/>
          <p:nvPr/>
        </p:nvSpPr>
        <p:spPr>
          <a:xfrm rot="18681645">
            <a:off x="3377553" y="3782445"/>
            <a:ext cx="1842864" cy="720080"/>
          </a:xfrm>
          <a:prstGeom prst="leftArrow">
            <a:avLst/>
          </a:prstGeom>
          <a:solidFill>
            <a:schemeClr val="bg1"/>
          </a:solidFill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sladkosti</a:t>
            </a:r>
            <a:endParaRPr lang="cs-CZ" sz="24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11" grpId="0" animBg="1"/>
      <p:bldP spid="12" grpId="0" animBg="1"/>
      <p:bldP spid="1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b="1" dirty="0" smtClean="0">
                <a:solidFill>
                  <a:srgbClr val="FF0000"/>
                </a:solidFill>
              </a:rPr>
              <a:t>MEXIKO</a:t>
            </a:r>
            <a:endParaRPr lang="cs-CZ" sz="66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552" y="1340768"/>
            <a:ext cx="7761099" cy="769441"/>
          </a:xfrm>
          <a:prstGeom prst="rect">
            <a:avLst/>
          </a:prstGeom>
          <a:noFill/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4000" b="1" dirty="0"/>
              <a:t> </a:t>
            </a:r>
            <a:r>
              <a:rPr lang="cs-CZ" sz="4400" b="1" dirty="0" smtClean="0"/>
              <a:t>1.až 2.listopadu DEN MRTVÝCH</a:t>
            </a:r>
            <a:endParaRPr lang="cs-CZ" sz="4000" b="1" dirty="0"/>
          </a:p>
        </p:txBody>
      </p:sp>
      <p:pic>
        <p:nvPicPr>
          <p:cNvPr id="4098" name="Picture 2" descr="C:\Users\Tomáš\AppData\Local\Microsoft\Windows\Temporary Internet Files\Content.IE5\G73HAALN\MP90043332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2708920"/>
            <a:ext cx="1944216" cy="1294999"/>
          </a:xfrm>
          <a:prstGeom prst="rect">
            <a:avLst/>
          </a:prstGeom>
          <a:noFill/>
        </p:spPr>
      </p:pic>
      <p:sp>
        <p:nvSpPr>
          <p:cNvPr id="5" name="Šipka doleva 4"/>
          <p:cNvSpPr/>
          <p:nvPr/>
        </p:nvSpPr>
        <p:spPr>
          <a:xfrm>
            <a:off x="1835696" y="2276872"/>
            <a:ext cx="2448272" cy="720080"/>
          </a:xfrm>
          <a:prstGeom prst="leftArrow">
            <a:avLst/>
          </a:prstGeom>
          <a:solidFill>
            <a:schemeClr val="bg1"/>
          </a:solidFill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chléb mrtvých</a:t>
            </a:r>
            <a:endParaRPr lang="cs-CZ" sz="2400" b="1" dirty="0">
              <a:solidFill>
                <a:schemeClr val="tx1"/>
              </a:solidFill>
            </a:endParaRPr>
          </a:p>
        </p:txBody>
      </p:sp>
      <p:pic>
        <p:nvPicPr>
          <p:cNvPr id="4099" name="Picture 3" descr="C:\Users\Tomáš\AppData\Local\Microsoft\Windows\Temporary Internet Files\Content.IE5\2F1GBEF8\MC90009807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051720" y="4005064"/>
            <a:ext cx="1509674" cy="1811426"/>
          </a:xfrm>
          <a:prstGeom prst="rect">
            <a:avLst/>
          </a:prstGeom>
          <a:noFill/>
        </p:spPr>
      </p:pic>
      <p:sp>
        <p:nvSpPr>
          <p:cNvPr id="8" name="Šipka doleva 7"/>
          <p:cNvSpPr/>
          <p:nvPr/>
        </p:nvSpPr>
        <p:spPr>
          <a:xfrm rot="19045341">
            <a:off x="3180261" y="3762967"/>
            <a:ext cx="1480647" cy="720080"/>
          </a:xfrm>
          <a:prstGeom prst="leftArrow">
            <a:avLst/>
          </a:prstGeom>
          <a:solidFill>
            <a:schemeClr val="bg1"/>
          </a:solidFill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</a:rPr>
              <a:t>Catrina</a:t>
            </a:r>
            <a:endParaRPr lang="cs-CZ" sz="2400" b="1" dirty="0">
              <a:solidFill>
                <a:schemeClr val="tx1"/>
              </a:solidFill>
            </a:endParaRPr>
          </a:p>
        </p:txBody>
      </p:sp>
      <p:pic>
        <p:nvPicPr>
          <p:cNvPr id="4102" name="Picture 6" descr="C:\Users\Tomáš\AppData\Local\Microsoft\Windows\Temporary Internet Files\Content.IE5\G73HAALN\MC900071405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716016" y="3717032"/>
            <a:ext cx="3096344" cy="2693749"/>
          </a:xfrm>
          <a:prstGeom prst="rect">
            <a:avLst/>
          </a:prstGeom>
          <a:noFill/>
        </p:spPr>
      </p:pic>
      <p:sp>
        <p:nvSpPr>
          <p:cNvPr id="12" name="Šipka doleva 11"/>
          <p:cNvSpPr/>
          <p:nvPr/>
        </p:nvSpPr>
        <p:spPr>
          <a:xfrm rot="19045341">
            <a:off x="5971817" y="2746245"/>
            <a:ext cx="2780478" cy="1389898"/>
          </a:xfrm>
          <a:prstGeom prst="leftArrow">
            <a:avLst/>
          </a:prstGeom>
          <a:solidFill>
            <a:schemeClr val="bg1"/>
          </a:solidFill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hostina pro živé i mrtvé </a:t>
            </a:r>
            <a:endParaRPr lang="cs-CZ" sz="24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 animBg="1"/>
      <p:bldP spid="8" grpId="0" animBg="1"/>
      <p:bldP spid="1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86210"/>
          </a:xfrm>
        </p:spPr>
        <p:txBody>
          <a:bodyPr>
            <a:normAutofit fontScale="90000"/>
          </a:bodyPr>
          <a:lstStyle/>
          <a:p>
            <a:r>
              <a:rPr lang="cs-CZ" sz="6600" b="1" dirty="0" smtClean="0">
                <a:solidFill>
                  <a:srgbClr val="FF0000"/>
                </a:solidFill>
              </a:rPr>
              <a:t>PŘIŘAĎ SPRÁVNÉ SYMBOLY</a:t>
            </a:r>
            <a:endParaRPr lang="cs-CZ" sz="66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2420888"/>
            <a:ext cx="3659656" cy="769441"/>
          </a:xfrm>
          <a:prstGeom prst="rect">
            <a:avLst/>
          </a:prstGeom>
          <a:noFill/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DEN MRTVÝCH</a:t>
            </a:r>
            <a:endParaRPr lang="cs-CZ" sz="4000" b="1" dirty="0"/>
          </a:p>
        </p:txBody>
      </p:sp>
      <p:pic>
        <p:nvPicPr>
          <p:cNvPr id="4" name="Picture 3" descr="C:\Users\Tomáš\AppData\Local\Microsoft\Windows\Temporary Internet Files\Content.IE5\DYBK1DWL\MC900436203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7624" y="3645024"/>
            <a:ext cx="1828572" cy="1828572"/>
          </a:xfrm>
          <a:prstGeom prst="rect">
            <a:avLst/>
          </a:prstGeom>
          <a:noFill/>
        </p:spPr>
      </p:pic>
      <p:pic>
        <p:nvPicPr>
          <p:cNvPr id="5" name="Picture 6" descr="C:\Users\Tomáš\AppData\Local\Microsoft\Windows\Temporary Internet Files\Content.IE5\G73HAALN\MC90007140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79912" y="3789040"/>
            <a:ext cx="3096344" cy="2693749"/>
          </a:xfrm>
          <a:prstGeom prst="rect">
            <a:avLst/>
          </a:prstGeom>
          <a:noFill/>
        </p:spPr>
      </p:pic>
      <p:pic>
        <p:nvPicPr>
          <p:cNvPr id="6" name="Picture 3" descr="C:\Users\Tomáš\AppData\Local\Microsoft\Windows\Temporary Internet Files\Content.IE5\2F1GBEF8\MC900098077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092280" y="2492896"/>
            <a:ext cx="1509674" cy="1811426"/>
          </a:xfrm>
          <a:prstGeom prst="rect">
            <a:avLst/>
          </a:prstGeom>
          <a:noFill/>
        </p:spPr>
      </p:pic>
      <p:sp>
        <p:nvSpPr>
          <p:cNvPr id="7" name="Nadpis 1"/>
          <p:cNvSpPr txBox="1">
            <a:spLocks/>
          </p:cNvSpPr>
          <p:nvPr/>
        </p:nvSpPr>
        <p:spPr>
          <a:xfrm>
            <a:off x="395536" y="188640"/>
            <a:ext cx="8208912" cy="2232248"/>
          </a:xfrm>
          <a:prstGeom prst="rect">
            <a:avLst/>
          </a:prstGeom>
          <a:solidFill>
            <a:schemeClr val="bg1"/>
          </a:solidFill>
        </p:spPr>
        <p:txBody>
          <a:bodyPr vert="horz" lIns="91440" tIns="45720" rIns="91440" bIns="45720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6600" b="1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MEXIKO</a:t>
            </a:r>
            <a:endParaRPr kumimoji="0" lang="cs-CZ" sz="166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1.3876E-7 L -0.33455 -0.04926 " pathEditMode="relative" rAng="0" ptsTypes="AA">
                                      <p:cBhvr>
                                        <p:cTn id="3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7" y="-2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3.26549E-6 L -0.20452 0.24907 " pathEditMode="relative" rAng="0" ptsTypes="AA">
                                      <p:cBhvr>
                                        <p:cTn id="3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2" y="12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548680"/>
            <a:ext cx="29290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SzPct val="200000"/>
              <a:buFont typeface="Arial" pitchFamily="34" charset="0"/>
              <a:buChar char="•"/>
            </a:pPr>
            <a:r>
              <a:rPr lang="cs-CZ" smtClean="0">
                <a:hlinkClick r:id="rId2"/>
              </a:rPr>
              <a:t>  www.</a:t>
            </a:r>
            <a:r>
              <a:rPr lang="cs-CZ" dirty="0" err="1" smtClean="0">
                <a:hlinkClick r:id="rId2"/>
              </a:rPr>
              <a:t>microsoft.office.com</a:t>
            </a:r>
            <a:endParaRPr lang="cs-CZ" dirty="0" smtClean="0"/>
          </a:p>
        </p:txBody>
      </p:sp>
    </p:spTree>
  </p:cSld>
  <p:clrMapOvr>
    <a:masterClrMapping/>
  </p:clrMapOvr>
  <p:transition/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53</TotalTime>
  <Words>142</Words>
  <Application>Microsoft Office PowerPoint</Application>
  <PresentationFormat>Předvádění na obrazovce (4:3)</PresentationFormat>
  <Paragraphs>36</Paragraphs>
  <Slides>9</Slides>
  <Notes>1</Notes>
  <HiddenSlides>3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Snímek 1</vt:lpstr>
      <vt:lpstr>ANOTACE</vt:lpstr>
      <vt:lpstr>SVÁTKY DUCHŮ A MRTVÝCH</vt:lpstr>
      <vt:lpstr>DEN MRTVÝCH</vt:lpstr>
      <vt:lpstr>ČESKÁ REPUBLIKA</vt:lpstr>
      <vt:lpstr>USA</vt:lpstr>
      <vt:lpstr>MEXIKO</vt:lpstr>
      <vt:lpstr>PŘIŘAĎ SPRÁVNÉ SYMBOLY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SVÁTKY DUCHŮ A MRTVÝCH</dc:title>
  <dc:creator>Tomáš</dc:creator>
  <cp:lastModifiedBy>Tomáš</cp:lastModifiedBy>
  <cp:revision>9</cp:revision>
  <dcterms:created xsi:type="dcterms:W3CDTF">2012-11-26T20:49:27Z</dcterms:created>
  <dcterms:modified xsi:type="dcterms:W3CDTF">2012-11-28T21:27:14Z</dcterms:modified>
</cp:coreProperties>
</file>