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5" r:id="rId3"/>
    <p:sldId id="266" r:id="rId4"/>
    <p:sldId id="268" r:id="rId5"/>
    <p:sldId id="269" r:id="rId6"/>
    <p:sldId id="267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VY_32_INOVACE_159_NÁŠ SVĚT_ADVENT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Advent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994AC8-64EA-4D5A-A20A-0C2D84A528D1}" type="presOf" srcId="{D8197B8C-B260-4A16-BDF4-0947B075E274}" destId="{5A5FFA88-C948-4069-8E93-59FA12366E83}" srcOrd="1" destOrd="0" presId="urn:microsoft.com/office/officeart/2005/8/layout/target3"/>
    <dgm:cxn modelId="{51276533-4668-41DF-9588-4C0961FF78B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CF75D1-4FB0-4E45-A559-96FACB7230D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15AC36-D678-4C93-B1D2-A179FF81D868}" type="presOf" srcId="{4C35D32F-0EAB-4CD7-82EE-45574DC2A586}" destId="{8BEBB6EC-1DAA-4CAC-8A25-BC0FCBD5DBD5}" srcOrd="0" destOrd="0" presId="urn:microsoft.com/office/officeart/2005/8/layout/target3"/>
    <dgm:cxn modelId="{9B2BBEAE-40D4-4E98-8DE1-D9862325F97F}" type="presOf" srcId="{D1B46980-6531-4606-95E6-44980827E919}" destId="{6140AFEC-043D-4C43-A2F9-D0F5331DF3A3}" srcOrd="0" destOrd="0" presId="urn:microsoft.com/office/officeart/2005/8/layout/target3"/>
    <dgm:cxn modelId="{2A66220C-4661-4736-941E-1FA0C76898F2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58C6A6-F00A-4DAC-B4D7-83696237D619}" type="presOf" srcId="{D1B46980-6531-4606-95E6-44980827E919}" destId="{2BE915AB-18AA-4053-B92C-3BFC9ED204BB}" srcOrd="1" destOrd="0" presId="urn:microsoft.com/office/officeart/2005/8/layout/target3"/>
    <dgm:cxn modelId="{C51E30FA-E751-48CB-8A42-B7333121077B}" type="presOf" srcId="{757F3AB3-0718-4624-B441-E567A8F0AB56}" destId="{333A1088-737F-45CB-B68E-254E46348037}" srcOrd="0" destOrd="0" presId="urn:microsoft.com/office/officeart/2005/8/layout/target3"/>
    <dgm:cxn modelId="{4B6F5DF5-8607-44CD-B975-873391CD7F3D}" type="presOf" srcId="{B651F6E3-6281-48DB-9319-2AEAFDAE7572}" destId="{6BB5E863-4638-4E1D-BFDE-399D028AC4ED}" srcOrd="1" destOrd="0" presId="urn:microsoft.com/office/officeart/2005/8/layout/target3"/>
    <dgm:cxn modelId="{1967E71B-CC92-4260-BA20-D8420A31FCE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5A787D-1350-4B11-A227-6996C73816D5}" type="presOf" srcId="{4C35D32F-0EAB-4CD7-82EE-45574DC2A586}" destId="{890E4F0B-2866-4A3F-A3C7-2A14B1797930}" srcOrd="1" destOrd="0" presId="urn:microsoft.com/office/officeart/2005/8/layout/target3"/>
    <dgm:cxn modelId="{607D5E74-12F7-4425-BB78-45E3A70B54BF}" type="presParOf" srcId="{333A1088-737F-45CB-B68E-254E46348037}" destId="{F5ABB229-8D3B-4694-996A-96F23CF14429}" srcOrd="0" destOrd="0" presId="urn:microsoft.com/office/officeart/2005/8/layout/target3"/>
    <dgm:cxn modelId="{459FD375-684C-47A4-89B1-871D34CCF4CC}" type="presParOf" srcId="{333A1088-737F-45CB-B68E-254E46348037}" destId="{F41139FD-01EE-4571-8B17-4FB00FC51163}" srcOrd="1" destOrd="0" presId="urn:microsoft.com/office/officeart/2005/8/layout/target3"/>
    <dgm:cxn modelId="{D45272F6-D79D-42F2-97EA-A775B00E6AD2}" type="presParOf" srcId="{333A1088-737F-45CB-B68E-254E46348037}" destId="{D005CE8C-CC26-4C3E-AC11-E15060ECD759}" srcOrd="2" destOrd="0" presId="urn:microsoft.com/office/officeart/2005/8/layout/target3"/>
    <dgm:cxn modelId="{2E424073-E8EC-41E5-A4BD-001A7033774D}" type="presParOf" srcId="{333A1088-737F-45CB-B68E-254E46348037}" destId="{2C702D82-9B77-49B7-9568-BB8EB47C3372}" srcOrd="3" destOrd="0" presId="urn:microsoft.com/office/officeart/2005/8/layout/target3"/>
    <dgm:cxn modelId="{2B8FC3C8-C0CC-43D6-AE93-E27C84E3B676}" type="presParOf" srcId="{333A1088-737F-45CB-B68E-254E46348037}" destId="{A52A0455-90FF-4808-ABD0-F02540D31D5A}" srcOrd="4" destOrd="0" presId="urn:microsoft.com/office/officeart/2005/8/layout/target3"/>
    <dgm:cxn modelId="{4BF4F2FF-BD38-40DA-B6BD-C7BAC596D9D0}" type="presParOf" srcId="{333A1088-737F-45CB-B68E-254E46348037}" destId="{6140AFEC-043D-4C43-A2F9-D0F5331DF3A3}" srcOrd="5" destOrd="0" presId="urn:microsoft.com/office/officeart/2005/8/layout/target3"/>
    <dgm:cxn modelId="{B09467A9-912C-46FF-B908-A4F8B7EBCDE5}" type="presParOf" srcId="{333A1088-737F-45CB-B68E-254E46348037}" destId="{9358AC05-5D7D-4327-9F80-1AD486AEA664}" srcOrd="6" destOrd="0" presId="urn:microsoft.com/office/officeart/2005/8/layout/target3"/>
    <dgm:cxn modelId="{0987869F-F22B-42FF-8009-CF33168AAE78}" type="presParOf" srcId="{333A1088-737F-45CB-B68E-254E46348037}" destId="{313FC574-E1CD-4FB4-B054-0B805CE0447D}" srcOrd="7" destOrd="0" presId="urn:microsoft.com/office/officeart/2005/8/layout/target3"/>
    <dgm:cxn modelId="{82AF05EC-B861-4E56-9CF6-FB2857E681BA}" type="presParOf" srcId="{333A1088-737F-45CB-B68E-254E46348037}" destId="{619D679B-A015-4ECF-8348-D1034C574F40}" srcOrd="8" destOrd="0" presId="urn:microsoft.com/office/officeart/2005/8/layout/target3"/>
    <dgm:cxn modelId="{B7624142-68C5-4AF9-BC3B-E7C583863670}" type="presParOf" srcId="{333A1088-737F-45CB-B68E-254E46348037}" destId="{322283A8-4A27-4CDA-BAE3-F381106A9174}" srcOrd="9" destOrd="0" presId="urn:microsoft.com/office/officeart/2005/8/layout/target3"/>
    <dgm:cxn modelId="{1D958B2E-0BEE-4306-A4C8-2B2A7C54D70B}" type="presParOf" srcId="{333A1088-737F-45CB-B68E-254E46348037}" destId="{FFC9F71D-1B4F-4AD9-A4A6-86ADEFC8AF5C}" srcOrd="10" destOrd="0" presId="urn:microsoft.com/office/officeart/2005/8/layout/target3"/>
    <dgm:cxn modelId="{3D1617BB-06ED-4534-B306-C6FBCB864899}" type="presParOf" srcId="{333A1088-737F-45CB-B68E-254E46348037}" destId="{25B08C86-7E15-44DC-BE7F-FFB55DD49D12}" srcOrd="11" destOrd="0" presId="urn:microsoft.com/office/officeart/2005/8/layout/target3"/>
    <dgm:cxn modelId="{D18429EB-4DD3-46B1-9517-278F73979A47}" type="presParOf" srcId="{333A1088-737F-45CB-B68E-254E46348037}" destId="{76644BE8-9D7C-4C09-B250-3D10AF48CBB7}" srcOrd="12" destOrd="0" presId="urn:microsoft.com/office/officeart/2005/8/layout/target3"/>
    <dgm:cxn modelId="{B09E9688-050F-4DB4-81CB-C62AEA5AC2FD}" type="presParOf" srcId="{333A1088-737F-45CB-B68E-254E46348037}" destId="{EE85B701-7295-41C0-BA7A-34D3756A2AE6}" srcOrd="13" destOrd="0" presId="urn:microsoft.com/office/officeart/2005/8/layout/target3"/>
    <dgm:cxn modelId="{1FAF7F49-714D-407E-8AC8-35A411E5765D}" type="presParOf" srcId="{333A1088-737F-45CB-B68E-254E46348037}" destId="{8BEBB6EC-1DAA-4CAC-8A25-BC0FCBD5DBD5}" srcOrd="14" destOrd="0" presId="urn:microsoft.com/office/officeart/2005/8/layout/target3"/>
    <dgm:cxn modelId="{8488B785-430C-4663-9B60-992170A108DB}" type="presParOf" srcId="{333A1088-737F-45CB-B68E-254E46348037}" destId="{AED2198E-93D5-4001-81B4-73124B309672}" srcOrd="15" destOrd="0" presId="urn:microsoft.com/office/officeart/2005/8/layout/target3"/>
    <dgm:cxn modelId="{9B546935-5BB1-474A-9BAB-767F7DBD6F27}" type="presParOf" srcId="{333A1088-737F-45CB-B68E-254E46348037}" destId="{2BE915AB-18AA-4053-B92C-3BFC9ED204BB}" srcOrd="16" destOrd="0" presId="urn:microsoft.com/office/officeart/2005/8/layout/target3"/>
    <dgm:cxn modelId="{E6E65FFC-D9EB-4243-A621-12ADC2F33993}" type="presParOf" srcId="{333A1088-737F-45CB-B68E-254E46348037}" destId="{6BB5E863-4638-4E1D-BFDE-399D028AC4ED}" srcOrd="17" destOrd="0" presId="urn:microsoft.com/office/officeart/2005/8/layout/target3"/>
    <dgm:cxn modelId="{B7B6BB04-A97C-4F59-AF39-DFBB0A6035A7}" type="presParOf" srcId="{333A1088-737F-45CB-B68E-254E46348037}" destId="{5A5FFA88-C948-4069-8E93-59FA12366E83}" srcOrd="18" destOrd="0" presId="urn:microsoft.com/office/officeart/2005/8/layout/target3"/>
    <dgm:cxn modelId="{9AB49556-48E9-4E5E-867F-FD945F7347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VY_32_INOVACE_159_NÁŠ SVĚT_ADVENT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Advent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4E4D20-19E2-4E58-8D40-9BD22E401B7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415E6-5C84-4949-BE5A-D5901D2F4E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459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Jde</a:t>
            </a:r>
            <a:r>
              <a:rPr lang="cs-CZ" baseline="0" dirty="0" smtClean="0"/>
              <a:t> o myšlenkovou mapu. O Adventu probíhá řada dobročinných akcí.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415E6-5C84-4949-BE5A-D5901D2F4EB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8584D-B71F-449E-B1C9-9C3CF963949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B6F0F-A5B1-4A03-9FD0-943A5C59DA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18914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výkladu. </a:t>
            </a:r>
          </a:p>
          <a:p>
            <a:r>
              <a:rPr lang="cs-CZ" dirty="0" smtClean="0"/>
              <a:t>Seznamuje žáky s Adventem.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Advent.</a:t>
            </a:r>
          </a:p>
          <a:p>
            <a:r>
              <a:rPr lang="cs-CZ" smtClean="0"/>
              <a:t>Vytvořeno 25.11.2012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ADVENT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336" y="1988840"/>
            <a:ext cx="84667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/>
              <a:t>Začíná 27.listopadu až 1.prosince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421049"/>
            <a:ext cx="1832553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1.</a:t>
            </a:r>
            <a:endParaRPr lang="cs-CZ" sz="16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3421049"/>
            <a:ext cx="1832553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chemeClr val="accent6">
                    <a:lumMod val="75000"/>
                  </a:schemeClr>
                </a:solidFill>
              </a:rPr>
              <a:t>2.</a:t>
            </a:r>
            <a:endParaRPr lang="cs-CZ" sz="16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77036" y="3421049"/>
            <a:ext cx="1832553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chemeClr val="tx2">
                    <a:lumMod val="75000"/>
                  </a:schemeClr>
                </a:solidFill>
              </a:rPr>
              <a:t>3.</a:t>
            </a:r>
            <a:endParaRPr lang="cs-CZ" sz="1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7650" y="3421049"/>
            <a:ext cx="1832553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4.</a:t>
            </a:r>
            <a:endParaRPr lang="cs-CZ" sz="16600" b="1" dirty="0">
              <a:solidFill>
                <a:srgbClr val="FF00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 rot="20949040">
            <a:off x="3493378" y="3643325"/>
            <a:ext cx="3599866" cy="1174775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neděle od Vánoc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44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53316 -0.0132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67" y="-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15" grpId="0"/>
      <p:bldP spid="15" grpId="1"/>
      <p:bldP spid="16" grpId="0"/>
      <p:bldP spid="16" grpId="1"/>
      <p:bldP spid="17" grpId="0"/>
      <p:bldP spid="17" grpId="1"/>
      <p:bldP spid="17" grpId="2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>
                <a:solidFill>
                  <a:srgbClr val="FF0000"/>
                </a:solidFill>
              </a:rPr>
              <a:t>ADVENT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988860"/>
            <a:ext cx="62702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/>
              <a:t>Končí Štědrým večerem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421049"/>
            <a:ext cx="2911374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24.</a:t>
            </a:r>
            <a:endParaRPr lang="cs-CZ" sz="16600" b="1" dirty="0">
              <a:solidFill>
                <a:srgbClr val="FF00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 rot="20949040">
            <a:off x="4011847" y="3743667"/>
            <a:ext cx="2533670" cy="1174775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prosince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85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Tomáš\AppData\Local\Microsoft\Windows\Temporary Internet Files\Content.IE5\W3JV4GZ5\MC9003009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872"/>
            <a:ext cx="2012271" cy="1872208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67544" y="476672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ADVENT</a:t>
            </a:r>
            <a:endParaRPr kumimoji="0" lang="cs-CZ" sz="8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3" name="Picture 9" descr="C:\Users\Tomáš\AppData\Local\Microsoft\Windows\Temporary Internet Files\Content.IE5\G73HAALN\MC9002953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996952"/>
            <a:ext cx="2302598" cy="1557196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 rot="19966658">
            <a:off x="1858042" y="2162265"/>
            <a:ext cx="3446660" cy="1174775"/>
          </a:xfrm>
          <a:prstGeom prst="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zapalují se svíčky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19683362">
            <a:off x="4403784" y="4496807"/>
            <a:ext cx="2843715" cy="153902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adventní koncerty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Tomáš\AppData\Local\Microsoft\Windows\Temporary Internet Files\Content.IE5\2F1GBEF8\MC9001563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3573016"/>
            <a:ext cx="1341425" cy="1826971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 rot="19817460">
            <a:off x="782335" y="5132800"/>
            <a:ext cx="3077345" cy="1017463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dobročinnost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476672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ADVENT</a:t>
            </a:r>
            <a:endParaRPr kumimoji="0" lang="cs-CZ" sz="8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/>
              <a:t>Zapaluje se každou neděli jedna </a:t>
            </a:r>
            <a:endParaRPr lang="cs-CZ" sz="44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899592" y="2996952"/>
            <a:ext cx="1224136" cy="3096344"/>
            <a:chOff x="1187624" y="3068960"/>
            <a:chExt cx="1224136" cy="3096344"/>
          </a:xfrm>
        </p:grpSpPr>
        <p:sp>
          <p:nvSpPr>
            <p:cNvPr id="6" name="Vývojový diagram: magnetický disk 5"/>
            <p:cNvSpPr/>
            <p:nvPr/>
          </p:nvSpPr>
          <p:spPr>
            <a:xfrm>
              <a:off x="1187624" y="3789040"/>
              <a:ext cx="1224136" cy="23762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1547664" y="3068960"/>
              <a:ext cx="432048" cy="1080120"/>
              <a:chOff x="2987824" y="2996952"/>
              <a:chExt cx="432048" cy="1080120"/>
            </a:xfrm>
          </p:grpSpPr>
          <p:sp>
            <p:nvSpPr>
              <p:cNvPr id="9" name="Slza 8"/>
              <p:cNvSpPr/>
              <p:nvPr/>
            </p:nvSpPr>
            <p:spPr>
              <a:xfrm>
                <a:off x="2987824" y="2996952"/>
                <a:ext cx="432048" cy="864096"/>
              </a:xfrm>
              <a:prstGeom prst="teardrop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" name="Přímá spojovací čára 7"/>
              <p:cNvCxnSpPr/>
              <p:nvPr/>
            </p:nvCxnSpPr>
            <p:spPr>
              <a:xfrm flipV="1">
                <a:off x="3203848" y="3645024"/>
                <a:ext cx="0" cy="432048"/>
              </a:xfrm>
              <a:prstGeom prst="line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" name="Skupina 11"/>
          <p:cNvGrpSpPr/>
          <p:nvPr/>
        </p:nvGrpSpPr>
        <p:grpSpPr>
          <a:xfrm>
            <a:off x="6660232" y="2996952"/>
            <a:ext cx="1224136" cy="3096344"/>
            <a:chOff x="1187624" y="3068960"/>
            <a:chExt cx="1224136" cy="3096344"/>
          </a:xfrm>
        </p:grpSpPr>
        <p:sp>
          <p:nvSpPr>
            <p:cNvPr id="13" name="Vývojový diagram: magnetický disk 12"/>
            <p:cNvSpPr/>
            <p:nvPr/>
          </p:nvSpPr>
          <p:spPr>
            <a:xfrm>
              <a:off x="1187624" y="3789040"/>
              <a:ext cx="1224136" cy="23762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9"/>
            <p:cNvGrpSpPr/>
            <p:nvPr/>
          </p:nvGrpSpPr>
          <p:grpSpPr>
            <a:xfrm>
              <a:off x="1547664" y="3068960"/>
              <a:ext cx="432048" cy="1080120"/>
              <a:chOff x="2987824" y="2996952"/>
              <a:chExt cx="432048" cy="1080120"/>
            </a:xfrm>
          </p:grpSpPr>
          <p:sp>
            <p:nvSpPr>
              <p:cNvPr id="15" name="Slza 14"/>
              <p:cNvSpPr/>
              <p:nvPr/>
            </p:nvSpPr>
            <p:spPr>
              <a:xfrm>
                <a:off x="2987824" y="2996952"/>
                <a:ext cx="432048" cy="864096"/>
              </a:xfrm>
              <a:prstGeom prst="teardrop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 flipV="1">
                <a:off x="3203848" y="3645024"/>
                <a:ext cx="0" cy="432048"/>
              </a:xfrm>
              <a:prstGeom prst="line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" name="Skupina 16"/>
          <p:cNvGrpSpPr/>
          <p:nvPr/>
        </p:nvGrpSpPr>
        <p:grpSpPr>
          <a:xfrm>
            <a:off x="2771800" y="2996952"/>
            <a:ext cx="1224136" cy="3096344"/>
            <a:chOff x="1187624" y="3068960"/>
            <a:chExt cx="1224136" cy="3096344"/>
          </a:xfrm>
        </p:grpSpPr>
        <p:sp>
          <p:nvSpPr>
            <p:cNvPr id="18" name="Vývojový diagram: magnetický disk 17"/>
            <p:cNvSpPr/>
            <p:nvPr/>
          </p:nvSpPr>
          <p:spPr>
            <a:xfrm>
              <a:off x="1187624" y="3789040"/>
              <a:ext cx="1224136" cy="23762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9"/>
            <p:cNvGrpSpPr/>
            <p:nvPr/>
          </p:nvGrpSpPr>
          <p:grpSpPr>
            <a:xfrm>
              <a:off x="1547664" y="3068960"/>
              <a:ext cx="432048" cy="1080120"/>
              <a:chOff x="2987824" y="2996952"/>
              <a:chExt cx="432048" cy="1080120"/>
            </a:xfrm>
          </p:grpSpPr>
          <p:sp>
            <p:nvSpPr>
              <p:cNvPr id="20" name="Slza 19"/>
              <p:cNvSpPr/>
              <p:nvPr/>
            </p:nvSpPr>
            <p:spPr>
              <a:xfrm>
                <a:off x="2987824" y="2996952"/>
                <a:ext cx="432048" cy="864096"/>
              </a:xfrm>
              <a:prstGeom prst="teardrop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ovací čára 20"/>
              <p:cNvCxnSpPr/>
              <p:nvPr/>
            </p:nvCxnSpPr>
            <p:spPr>
              <a:xfrm flipV="1">
                <a:off x="3203848" y="3645024"/>
                <a:ext cx="0" cy="432048"/>
              </a:xfrm>
              <a:prstGeom prst="line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2" name="Skupina 21"/>
          <p:cNvGrpSpPr/>
          <p:nvPr/>
        </p:nvGrpSpPr>
        <p:grpSpPr>
          <a:xfrm>
            <a:off x="4644008" y="2996952"/>
            <a:ext cx="1224136" cy="3096344"/>
            <a:chOff x="1187624" y="3068960"/>
            <a:chExt cx="1224136" cy="3096344"/>
          </a:xfrm>
        </p:grpSpPr>
        <p:sp>
          <p:nvSpPr>
            <p:cNvPr id="23" name="Vývojový diagram: magnetický disk 22"/>
            <p:cNvSpPr/>
            <p:nvPr/>
          </p:nvSpPr>
          <p:spPr>
            <a:xfrm>
              <a:off x="1187624" y="3789040"/>
              <a:ext cx="1224136" cy="23762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" name="Skupina 9"/>
            <p:cNvGrpSpPr/>
            <p:nvPr/>
          </p:nvGrpSpPr>
          <p:grpSpPr>
            <a:xfrm>
              <a:off x="1547664" y="3068960"/>
              <a:ext cx="432048" cy="1080120"/>
              <a:chOff x="2987824" y="2996952"/>
              <a:chExt cx="432048" cy="1080120"/>
            </a:xfrm>
          </p:grpSpPr>
          <p:sp>
            <p:nvSpPr>
              <p:cNvPr id="25" name="Slza 24"/>
              <p:cNvSpPr/>
              <p:nvPr/>
            </p:nvSpPr>
            <p:spPr>
              <a:xfrm>
                <a:off x="2987824" y="2996952"/>
                <a:ext cx="432048" cy="864096"/>
              </a:xfrm>
              <a:prstGeom prst="teardrop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" name="Přímá spojovací čára 25"/>
              <p:cNvCxnSpPr/>
              <p:nvPr/>
            </p:nvCxnSpPr>
            <p:spPr>
              <a:xfrm flipV="1">
                <a:off x="3203848" y="3645024"/>
                <a:ext cx="0" cy="432048"/>
              </a:xfrm>
              <a:prstGeom prst="line">
                <a:avLst/>
              </a:prstGeom>
              <a:ln w="762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TextovéPole 26"/>
          <p:cNvSpPr txBox="1"/>
          <p:nvPr/>
        </p:nvSpPr>
        <p:spPr>
          <a:xfrm>
            <a:off x="827584" y="3717032"/>
            <a:ext cx="7627922" cy="264687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VÁNOCE</a:t>
            </a:r>
            <a:endParaRPr lang="cs-CZ" sz="1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600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620688"/>
            <a:ext cx="3034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smtClean="0">
                <a:hlinkClick r:id="rId2"/>
              </a:rPr>
              <a:t>  www.</a:t>
            </a:r>
            <a:r>
              <a:rPr lang="cs-CZ" dirty="0" err="1" smtClean="0">
                <a:hlinkClick r:id="rId2"/>
              </a:rPr>
              <a:t>microsoft.office.com</a:t>
            </a:r>
            <a:r>
              <a:rPr lang="cs-CZ" dirty="0" smtClean="0"/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122</Words>
  <Application>Microsoft Office PowerPoint</Application>
  <PresentationFormat>Předvádění na obrazovce (4:3)</PresentationFormat>
  <Paragraphs>34</Paragraphs>
  <Slides>7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ADVENT</vt:lpstr>
      <vt:lpstr>ADVENT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Dorota Šáchová</cp:lastModifiedBy>
  <cp:revision>35</cp:revision>
  <dcterms:created xsi:type="dcterms:W3CDTF">2012-10-08T18:43:43Z</dcterms:created>
  <dcterms:modified xsi:type="dcterms:W3CDTF">2012-11-30T07:23:30Z</dcterms:modified>
</cp:coreProperties>
</file>