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60" r:id="rId4"/>
    <p:sldId id="256" r:id="rId5"/>
    <p:sldId id="257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VY_32_INOVACE_147_NÁŠ </a:t>
          </a:r>
          <a:r>
            <a:rPr lang="cs-CZ" sz="2000" baseline="0" dirty="0" smtClean="0"/>
            <a:t>SVĚT_CHEMIE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542FAF3-6FC4-4F57-81B1-78E1E0E5FD32}" type="presOf" srcId="{B651F6E3-6281-48DB-9319-2AEAFDAE7572}" destId="{6BB5E863-4638-4E1D-BFDE-399D028AC4ED}" srcOrd="1" destOrd="0" presId="urn:microsoft.com/office/officeart/2005/8/layout/target3"/>
    <dgm:cxn modelId="{DD8B0288-2640-43D7-8D6C-116D279787C6}" type="presOf" srcId="{D8197B8C-B260-4A16-BDF4-0947B075E274}" destId="{25B08C86-7E15-44DC-BE7F-FFB55DD49D12}" srcOrd="0" destOrd="0" presId="urn:microsoft.com/office/officeart/2005/8/layout/target3"/>
    <dgm:cxn modelId="{26F12964-47DC-4341-8693-16A35685090B}" type="presOf" srcId="{D8197B8C-B260-4A16-BDF4-0947B075E274}" destId="{5A5FFA88-C948-4069-8E93-59FA12366E83}" srcOrd="1" destOrd="0" presId="urn:microsoft.com/office/officeart/2005/8/layout/target3"/>
    <dgm:cxn modelId="{0E072E62-7538-4F2E-B255-0951879B3277}" type="presOf" srcId="{D1D4F407-5343-4D3F-B5B9-D407B03CAEB4}" destId="{D005CE8C-CC26-4C3E-AC11-E15060ECD759}" srcOrd="0" destOrd="0" presId="urn:microsoft.com/office/officeart/2005/8/layout/target3"/>
    <dgm:cxn modelId="{25D0CED7-17F6-47E2-9AC2-D24106B760F6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F93169A-1DB4-4159-A4CC-9195F44CB932}" type="presOf" srcId="{B651F6E3-6281-48DB-9319-2AEAFDAE7572}" destId="{619D679B-A015-4ECF-8348-D1034C574F40}" srcOrd="0" destOrd="0" presId="urn:microsoft.com/office/officeart/2005/8/layout/target3"/>
    <dgm:cxn modelId="{EA171DF1-1EC5-492C-8ECB-5B488403E77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1151606-2F2E-44C6-9AC9-30BA9EF8043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8AD702-EDE9-44FD-B50D-149E170AC0A6}" type="presOf" srcId="{757F3AB3-0718-4624-B441-E567A8F0AB56}" destId="{333A1088-737F-45CB-B68E-254E46348037}" srcOrd="0" destOrd="0" presId="urn:microsoft.com/office/officeart/2005/8/layout/target3"/>
    <dgm:cxn modelId="{E14692E5-43E1-45FB-BD92-FD5F6162CEA4}" type="presOf" srcId="{4C35D32F-0EAB-4CD7-82EE-45574DC2A586}" destId="{890E4F0B-2866-4A3F-A3C7-2A14B1797930}" srcOrd="1" destOrd="0" presId="urn:microsoft.com/office/officeart/2005/8/layout/target3"/>
    <dgm:cxn modelId="{A3BA14EE-3886-4A50-B841-186B7C7F5CCD}" type="presOf" srcId="{D1B46980-6531-4606-95E6-44980827E919}" destId="{2BE915AB-18AA-4053-B92C-3BFC9ED204BB}" srcOrd="1" destOrd="0" presId="urn:microsoft.com/office/officeart/2005/8/layout/target3"/>
    <dgm:cxn modelId="{037DF73E-180D-4968-8956-ADA8680EE423}" type="presParOf" srcId="{333A1088-737F-45CB-B68E-254E46348037}" destId="{F5ABB229-8D3B-4694-996A-96F23CF14429}" srcOrd="0" destOrd="0" presId="urn:microsoft.com/office/officeart/2005/8/layout/target3"/>
    <dgm:cxn modelId="{E027C5B4-EAF0-4C0F-A2EE-62917B7E55A3}" type="presParOf" srcId="{333A1088-737F-45CB-B68E-254E46348037}" destId="{F41139FD-01EE-4571-8B17-4FB00FC51163}" srcOrd="1" destOrd="0" presId="urn:microsoft.com/office/officeart/2005/8/layout/target3"/>
    <dgm:cxn modelId="{2FCE3D97-DF01-4023-9733-CB474B13505D}" type="presParOf" srcId="{333A1088-737F-45CB-B68E-254E46348037}" destId="{D005CE8C-CC26-4C3E-AC11-E15060ECD759}" srcOrd="2" destOrd="0" presId="urn:microsoft.com/office/officeart/2005/8/layout/target3"/>
    <dgm:cxn modelId="{BC0BBE02-0182-4A59-91A5-3DA837A2407F}" type="presParOf" srcId="{333A1088-737F-45CB-B68E-254E46348037}" destId="{2C702D82-9B77-49B7-9568-BB8EB47C3372}" srcOrd="3" destOrd="0" presId="urn:microsoft.com/office/officeart/2005/8/layout/target3"/>
    <dgm:cxn modelId="{EBEF6D2C-B96A-48EA-B68F-817066D479BA}" type="presParOf" srcId="{333A1088-737F-45CB-B68E-254E46348037}" destId="{A52A0455-90FF-4808-ABD0-F02540D31D5A}" srcOrd="4" destOrd="0" presId="urn:microsoft.com/office/officeart/2005/8/layout/target3"/>
    <dgm:cxn modelId="{08266934-BBA4-4187-88DE-A2E91123B6E6}" type="presParOf" srcId="{333A1088-737F-45CB-B68E-254E46348037}" destId="{6140AFEC-043D-4C43-A2F9-D0F5331DF3A3}" srcOrd="5" destOrd="0" presId="urn:microsoft.com/office/officeart/2005/8/layout/target3"/>
    <dgm:cxn modelId="{A9655E70-AC5A-45C1-A33F-EE1C7782C54C}" type="presParOf" srcId="{333A1088-737F-45CB-B68E-254E46348037}" destId="{9358AC05-5D7D-4327-9F80-1AD486AEA664}" srcOrd="6" destOrd="0" presId="urn:microsoft.com/office/officeart/2005/8/layout/target3"/>
    <dgm:cxn modelId="{6AD66ED4-7DF8-4AA0-99F5-BDBBCDEA18EE}" type="presParOf" srcId="{333A1088-737F-45CB-B68E-254E46348037}" destId="{313FC574-E1CD-4FB4-B054-0B805CE0447D}" srcOrd="7" destOrd="0" presId="urn:microsoft.com/office/officeart/2005/8/layout/target3"/>
    <dgm:cxn modelId="{BAACB2D3-0021-4209-A39B-B4E409A80098}" type="presParOf" srcId="{333A1088-737F-45CB-B68E-254E46348037}" destId="{619D679B-A015-4ECF-8348-D1034C574F40}" srcOrd="8" destOrd="0" presId="urn:microsoft.com/office/officeart/2005/8/layout/target3"/>
    <dgm:cxn modelId="{C281CF4A-23C3-41D2-B4A2-1E0D310141EB}" type="presParOf" srcId="{333A1088-737F-45CB-B68E-254E46348037}" destId="{322283A8-4A27-4CDA-BAE3-F381106A9174}" srcOrd="9" destOrd="0" presId="urn:microsoft.com/office/officeart/2005/8/layout/target3"/>
    <dgm:cxn modelId="{4815E2A8-57C9-4BF2-95CC-D5B1897235D0}" type="presParOf" srcId="{333A1088-737F-45CB-B68E-254E46348037}" destId="{FFC9F71D-1B4F-4AD9-A4A6-86ADEFC8AF5C}" srcOrd="10" destOrd="0" presId="urn:microsoft.com/office/officeart/2005/8/layout/target3"/>
    <dgm:cxn modelId="{4A3DB6A4-8E09-42B2-9D87-77A3DF3310FC}" type="presParOf" srcId="{333A1088-737F-45CB-B68E-254E46348037}" destId="{25B08C86-7E15-44DC-BE7F-FFB55DD49D12}" srcOrd="11" destOrd="0" presId="urn:microsoft.com/office/officeart/2005/8/layout/target3"/>
    <dgm:cxn modelId="{C9F9536D-CCFB-4863-92FA-79534E1353A5}" type="presParOf" srcId="{333A1088-737F-45CB-B68E-254E46348037}" destId="{76644BE8-9D7C-4C09-B250-3D10AF48CBB7}" srcOrd="12" destOrd="0" presId="urn:microsoft.com/office/officeart/2005/8/layout/target3"/>
    <dgm:cxn modelId="{F77B4851-E64F-4426-BD52-5D412BA9B695}" type="presParOf" srcId="{333A1088-737F-45CB-B68E-254E46348037}" destId="{EE85B701-7295-41C0-BA7A-34D3756A2AE6}" srcOrd="13" destOrd="0" presId="urn:microsoft.com/office/officeart/2005/8/layout/target3"/>
    <dgm:cxn modelId="{AF932373-9643-4262-9CA3-9CE31144250A}" type="presParOf" srcId="{333A1088-737F-45CB-B68E-254E46348037}" destId="{8BEBB6EC-1DAA-4CAC-8A25-BC0FCBD5DBD5}" srcOrd="14" destOrd="0" presId="urn:microsoft.com/office/officeart/2005/8/layout/target3"/>
    <dgm:cxn modelId="{3DBEC235-6A01-468D-A5EB-8BED7B2B3C2A}" type="presParOf" srcId="{333A1088-737F-45CB-B68E-254E46348037}" destId="{AED2198E-93D5-4001-81B4-73124B309672}" srcOrd="15" destOrd="0" presId="urn:microsoft.com/office/officeart/2005/8/layout/target3"/>
    <dgm:cxn modelId="{BA47C4AB-0FD0-41BD-A006-5A637313D044}" type="presParOf" srcId="{333A1088-737F-45CB-B68E-254E46348037}" destId="{2BE915AB-18AA-4053-B92C-3BFC9ED204BB}" srcOrd="16" destOrd="0" presId="urn:microsoft.com/office/officeart/2005/8/layout/target3"/>
    <dgm:cxn modelId="{6CF788ED-DA46-49B9-9C2C-20037B8694B7}" type="presParOf" srcId="{333A1088-737F-45CB-B68E-254E46348037}" destId="{6BB5E863-4638-4E1D-BFDE-399D028AC4ED}" srcOrd="17" destOrd="0" presId="urn:microsoft.com/office/officeart/2005/8/layout/target3"/>
    <dgm:cxn modelId="{41132D30-2514-4CF4-A439-38D47A04DD85}" type="presParOf" srcId="{333A1088-737F-45CB-B68E-254E46348037}" destId="{5A5FFA88-C948-4069-8E93-59FA12366E83}" srcOrd="18" destOrd="0" presId="urn:microsoft.com/office/officeart/2005/8/layout/target3"/>
    <dgm:cxn modelId="{47652136-1EDE-45D2-9445-FCDC2AC553F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VY_32_INOVACE_147_NÁŠ </a:t>
          </a:r>
          <a:r>
            <a:rPr lang="cs-CZ" sz="2000" kern="1200" baseline="0" dirty="0" smtClean="0"/>
            <a:t>SVĚT_CHEMIE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3420D-A96D-44BA-A771-7C00255E4340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48C4F-17FA-4A4F-B558-59782D19D9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List může sloužit jako </a:t>
            </a:r>
            <a:r>
              <a:rPr lang="cs-CZ" smtClean="0"/>
              <a:t>myšlenková</a:t>
            </a:r>
            <a:r>
              <a:rPr lang="cs-CZ" baseline="0" smtClean="0"/>
              <a:t> mapa.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48C4F-17FA-4A4F-B558-59782D19D9B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5781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6129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3508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3954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2521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2586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526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222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592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9431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6854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394A4-EA72-40B5-A8EF-0298C7164FF1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7BD538-BD1B-4BEB-94F7-1DD4CC39D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3659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výkladu a shrnutí látky.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věda, látka, těleso.</a:t>
            </a:r>
          </a:p>
          <a:p>
            <a:r>
              <a:rPr lang="cs-CZ" smtClean="0"/>
              <a:t>Vytvořeno 9.9.2012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/>
              <a:t>CO JE TO</a:t>
            </a:r>
            <a:endParaRPr lang="cs-CZ" sz="8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420888"/>
            <a:ext cx="8146782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rgbClr val="FF0000"/>
                </a:solidFill>
              </a:rPr>
              <a:t>CHEMIE?</a:t>
            </a:r>
            <a:endParaRPr lang="cs-CZ" sz="1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908720"/>
            <a:ext cx="1656184" cy="1296143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JE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956627"/>
            <a:ext cx="12418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TO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2348881"/>
            <a:ext cx="6300123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b="1" dirty="0" smtClean="0">
                <a:solidFill>
                  <a:srgbClr val="FF0000"/>
                </a:solidFill>
              </a:rPr>
              <a:t>PŘÍRODNÍ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3933056"/>
            <a:ext cx="6300123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b="1" dirty="0" smtClean="0">
                <a:solidFill>
                  <a:srgbClr val="FF0000"/>
                </a:solidFill>
              </a:rPr>
              <a:t>    VĚDA</a:t>
            </a:r>
          </a:p>
        </p:txBody>
      </p:sp>
      <p:pic>
        <p:nvPicPr>
          <p:cNvPr id="1029" name="Picture 5" descr="C:\Users\Tomáš\AppData\Local\Microsoft\Windows\Temporary Internet Files\Content.IE5\75ZGBR72\MC9002159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6192687" cy="6631539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xmlns="" val="195770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4" grpId="0"/>
      <p:bldP spid="5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67544" y="476672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TĚLESO </a:t>
            </a:r>
            <a:endParaRPr kumimoji="0" lang="cs-CZ" sz="7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2" name="Picture 4" descr="C:\Users\Tomáš\AppData\Local\Microsoft\Windows\Temporary Internet Files\Content.IE5\FJNDZOUQ\MC9004413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9784" y="1340768"/>
            <a:ext cx="1944216" cy="1944216"/>
          </a:xfrm>
          <a:prstGeom prst="rect">
            <a:avLst/>
          </a:prstGeom>
          <a:noFill/>
        </p:spPr>
      </p:pic>
      <p:pic>
        <p:nvPicPr>
          <p:cNvPr id="2053" name="Picture 5" descr="C:\Users\Tomáš\AppData\Local\Microsoft\Windows\Temporary Internet Files\Content.IE5\FJNDZOUQ\MC90044127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365104"/>
            <a:ext cx="1872208" cy="1872208"/>
          </a:xfrm>
          <a:prstGeom prst="rect">
            <a:avLst/>
          </a:prstGeom>
          <a:noFill/>
        </p:spPr>
      </p:pic>
      <p:pic>
        <p:nvPicPr>
          <p:cNvPr id="2055" name="Picture 7" descr="C:\Users\Tomáš\AppData\Local\Microsoft\Windows\Temporary Internet Files\Content.IE5\E3IXCVFU\MC9003536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284984"/>
            <a:ext cx="2581072" cy="2026043"/>
          </a:xfrm>
          <a:prstGeom prst="rect">
            <a:avLst/>
          </a:prstGeom>
          <a:noFill/>
        </p:spPr>
      </p:pic>
      <p:pic>
        <p:nvPicPr>
          <p:cNvPr id="2058" name="Picture 10" descr="C:\Users\Tomáš\AppData\Local\Microsoft\Windows\Temporary Internet Files\Content.IE5\FJNDZOUQ\MC9002904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3933056"/>
            <a:ext cx="1118760" cy="1689056"/>
          </a:xfrm>
          <a:prstGeom prst="rect">
            <a:avLst/>
          </a:prstGeom>
          <a:noFill/>
        </p:spPr>
      </p:pic>
      <p:pic>
        <p:nvPicPr>
          <p:cNvPr id="2060" name="Picture 12" descr="C:\Users\Tomáš\AppData\Local\Microsoft\Windows\Temporary Internet Files\Content.IE5\ACCZJSUT\MC9000386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1844824"/>
            <a:ext cx="1440160" cy="2048175"/>
          </a:xfrm>
          <a:prstGeom prst="rect">
            <a:avLst/>
          </a:prstGeom>
          <a:noFill/>
        </p:spPr>
      </p:pic>
      <p:sp>
        <p:nvSpPr>
          <p:cNvPr id="15" name="Šipka doprava 14"/>
          <p:cNvSpPr/>
          <p:nvPr/>
        </p:nvSpPr>
        <p:spPr>
          <a:xfrm rot="2774981">
            <a:off x="827584" y="677075"/>
            <a:ext cx="1584176" cy="103935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lahev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 rot="1246781">
            <a:off x="5928981" y="1876009"/>
            <a:ext cx="1584176" cy="103935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hrnek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 rot="3237020">
            <a:off x="3203194" y="2098828"/>
            <a:ext cx="1584176" cy="103935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tričko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 rot="21362282">
            <a:off x="501557" y="5426703"/>
            <a:ext cx="1584176" cy="103935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kladivo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 rot="20499505">
            <a:off x="5403563" y="5237177"/>
            <a:ext cx="2049124" cy="103935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špendlík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404664"/>
            <a:ext cx="300114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 LÁTKA 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 rot="2774981">
            <a:off x="814618" y="672508"/>
            <a:ext cx="1584176" cy="103935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sklo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 rot="3269079">
            <a:off x="3222891" y="2055741"/>
            <a:ext cx="1584176" cy="103935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bavlna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Šipka doprava 28"/>
          <p:cNvSpPr/>
          <p:nvPr/>
        </p:nvSpPr>
        <p:spPr>
          <a:xfrm rot="21289111">
            <a:off x="526586" y="5406782"/>
            <a:ext cx="1584176" cy="103935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dřevo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" name="Šipka doprava 29"/>
          <p:cNvSpPr/>
          <p:nvPr/>
        </p:nvSpPr>
        <p:spPr>
          <a:xfrm rot="2774981">
            <a:off x="131049" y="3624837"/>
            <a:ext cx="1584176" cy="103935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železo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 rot="20551048">
            <a:off x="5419392" y="5253927"/>
            <a:ext cx="2003237" cy="103935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kov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 rot="1278156">
            <a:off x="5406872" y="1770758"/>
            <a:ext cx="2166226" cy="103935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keramika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600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VLASTNOSTI LÁTEK ZJIŠŤUJEME</a:t>
            </a:r>
            <a:endParaRPr lang="cs-CZ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39552" y="155679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96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POZOROVÁNÍM</a:t>
            </a:r>
            <a:endParaRPr kumimoji="0" lang="cs-CZ" sz="9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7" name="Picture 5" descr="C:\Users\Tomáš\AppData\Local\Microsoft\Windows\Temporary Internet Files\Content.IE5\ZJRP1K0Y\MP9004486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941168"/>
            <a:ext cx="1800200" cy="1350150"/>
          </a:xfrm>
          <a:prstGeom prst="rect">
            <a:avLst/>
          </a:prstGeom>
          <a:noFill/>
        </p:spPr>
      </p:pic>
      <p:pic>
        <p:nvPicPr>
          <p:cNvPr id="3078" name="Picture 6" descr="C:\Users\Tomáš\AppData\Local\Microsoft\Windows\Temporary Internet Files\Content.IE5\3X5ZG6M1\MC900028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4321" y="3356992"/>
            <a:ext cx="1939679" cy="2056883"/>
          </a:xfrm>
          <a:prstGeom prst="rect">
            <a:avLst/>
          </a:prstGeom>
          <a:noFill/>
        </p:spPr>
      </p:pic>
      <p:pic>
        <p:nvPicPr>
          <p:cNvPr id="3080" name="Picture 8" descr="C:\Users\Tomáš\AppData\Local\Microsoft\Windows\Temporary Internet Files\Content.IE5\ZJRP1K0Y\MC9002381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4365104"/>
            <a:ext cx="1444028" cy="2213572"/>
          </a:xfrm>
          <a:prstGeom prst="rect">
            <a:avLst/>
          </a:prstGeom>
          <a:noFill/>
        </p:spPr>
      </p:pic>
      <p:pic>
        <p:nvPicPr>
          <p:cNvPr id="3085" name="Picture 13" descr="C:\Users\Tomáš\AppData\Local\Microsoft\Windows\Temporary Internet Files\Content.IE5\ZJRP1K0Y\MP90044866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2780928"/>
            <a:ext cx="1979712" cy="1484784"/>
          </a:xfrm>
          <a:prstGeom prst="rect">
            <a:avLst/>
          </a:prstGeom>
          <a:noFill/>
        </p:spPr>
      </p:pic>
      <p:pic>
        <p:nvPicPr>
          <p:cNvPr id="3086" name="Picture 14" descr="C:\Users\Tomáš\AppData\Local\Microsoft\Windows\Temporary Internet Files\Content.IE5\DYBK1DWL\MC90044173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1628800"/>
            <a:ext cx="2743200" cy="2743200"/>
          </a:xfrm>
          <a:prstGeom prst="rect">
            <a:avLst/>
          </a:prstGeom>
          <a:noFill/>
        </p:spPr>
      </p:pic>
      <p:sp>
        <p:nvSpPr>
          <p:cNvPr id="19" name="Šipka doprava 18"/>
          <p:cNvSpPr/>
          <p:nvPr/>
        </p:nvSpPr>
        <p:spPr>
          <a:xfrm rot="1858206">
            <a:off x="360925" y="2766894"/>
            <a:ext cx="1584176" cy="86409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jazykem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 rot="20672427">
            <a:off x="3646487" y="3509281"/>
            <a:ext cx="1800200" cy="86409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rukama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 rot="20256839">
            <a:off x="268856" y="5803568"/>
            <a:ext cx="1512168" cy="86409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očima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 rot="20266282">
            <a:off x="3673819" y="5469500"/>
            <a:ext cx="1440160" cy="86409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ušima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 rot="19475932">
            <a:off x="6927243" y="4540044"/>
            <a:ext cx="1376963" cy="864096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nosem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Šipka doprava 23"/>
          <p:cNvSpPr/>
          <p:nvPr/>
        </p:nvSpPr>
        <p:spPr>
          <a:xfrm rot="1927866">
            <a:off x="361512" y="2770697"/>
            <a:ext cx="1564269" cy="86409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chuť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Šipka doprava 24"/>
          <p:cNvSpPr/>
          <p:nvPr/>
        </p:nvSpPr>
        <p:spPr>
          <a:xfrm rot="19376894">
            <a:off x="6890483" y="4514677"/>
            <a:ext cx="1379934" cy="86409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vůni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 rot="1560909">
            <a:off x="6779823" y="3255802"/>
            <a:ext cx="1379934" cy="86409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zápach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 rot="20327748">
            <a:off x="292981" y="5799824"/>
            <a:ext cx="1524947" cy="86409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barvu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 rot="1054878">
            <a:off x="709835" y="4697350"/>
            <a:ext cx="1379934" cy="86409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tvar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Šipka doprava 28"/>
          <p:cNvSpPr/>
          <p:nvPr/>
        </p:nvSpPr>
        <p:spPr>
          <a:xfrm rot="20243816">
            <a:off x="3619645" y="5441112"/>
            <a:ext cx="1522682" cy="86409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zvuk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Šipka doprava 29"/>
          <p:cNvSpPr/>
          <p:nvPr/>
        </p:nvSpPr>
        <p:spPr>
          <a:xfrm rot="20645101">
            <a:off x="3637490" y="3299495"/>
            <a:ext cx="1866362" cy="132292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vodivost tepla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 rot="1732310">
            <a:off x="4343348" y="1997170"/>
            <a:ext cx="1866362" cy="132292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hrubost povrchu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90287E-7 L -0.00122 -0.177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41628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Chemie je věda…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21020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FF0000"/>
                </a:solidFill>
              </a:rPr>
              <a:t>vědecká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556792"/>
            <a:ext cx="25026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FF0000"/>
                </a:solidFill>
              </a:rPr>
              <a:t>není věda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1556792"/>
            <a:ext cx="207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FF0000"/>
                </a:solidFill>
              </a:rPr>
              <a:t>přírodní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501008"/>
            <a:ext cx="26044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Těleso je…</a:t>
            </a:r>
            <a:endParaRPr lang="cs-CZ" sz="4400" b="1" dirty="0"/>
          </a:p>
        </p:txBody>
      </p:sp>
      <p:pic>
        <p:nvPicPr>
          <p:cNvPr id="11" name="Picture 7" descr="C:\Users\Tomáš\AppData\Local\Microsoft\Windows\Temporary Internet Files\Content.IE5\E3IXCVFU\MC9003536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581128"/>
            <a:ext cx="1284282" cy="1008112"/>
          </a:xfrm>
          <a:prstGeom prst="rect">
            <a:avLst/>
          </a:prstGeom>
          <a:noFill/>
        </p:spPr>
      </p:pic>
      <p:pic>
        <p:nvPicPr>
          <p:cNvPr id="4098" name="Picture 2" descr="C:\Users\Tomáš\AppData\Local\Microsoft\Windows\Temporary Internet Files\Content.IE5\ZJRP1K0Y\MP9004447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581128"/>
            <a:ext cx="1313757" cy="1014513"/>
          </a:xfrm>
          <a:prstGeom prst="rect">
            <a:avLst/>
          </a:prstGeom>
          <a:noFill/>
        </p:spPr>
      </p:pic>
      <p:pic>
        <p:nvPicPr>
          <p:cNvPr id="13" name="Picture 5" descr="C:\Users\Tomáš\AppData\Local\Microsoft\Windows\Temporary Internet Files\Content.IE5\FJNDZOUQ\MC90044127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581128"/>
            <a:ext cx="1296144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11656E-6 L 0.16979 -0.11448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" y="-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6.93802E-7 L 0.22118 -0.17831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6346E-6 L -0.11024 -0.18871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" y="-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smtClean="0">
                <a:hlinkClick r:id="rId2"/>
              </a:rPr>
              <a:t>  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136</Words>
  <Application>Microsoft Office PowerPoint</Application>
  <PresentationFormat>Předvádění na obrazovce (4:3)</PresentationFormat>
  <Paragraphs>54</Paragraphs>
  <Slides>8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CO JE TO</vt:lpstr>
      <vt:lpstr>JE</vt:lpstr>
      <vt:lpstr>Snímek 5</vt:lpstr>
      <vt:lpstr>VLASTNOSTI LÁTEK ZJIŠŤUJEME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</dc:title>
  <dc:creator>Dorota Šáchová</dc:creator>
  <cp:lastModifiedBy>Tomáš</cp:lastModifiedBy>
  <cp:revision>17</cp:revision>
  <dcterms:created xsi:type="dcterms:W3CDTF">2012-09-17T07:10:59Z</dcterms:created>
  <dcterms:modified xsi:type="dcterms:W3CDTF">2012-11-28T21:18:35Z</dcterms:modified>
</cp:coreProperties>
</file>