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4" r:id="rId3"/>
    <p:sldId id="257" r:id="rId4"/>
    <p:sldId id="261" r:id="rId5"/>
    <p:sldId id="260" r:id="rId6"/>
    <p:sldId id="259" r:id="rId7"/>
    <p:sldId id="262" r:id="rId8"/>
    <p:sldId id="258" r:id="rId9"/>
    <p:sldId id="25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VY_32_INOVACE_156_NÁŠ </a:t>
          </a:r>
          <a:r>
            <a:rPr lang="cs-CZ" sz="2000" baseline="0" dirty="0" smtClean="0"/>
            <a:t>SVĚT_KOLOBĚH VODY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Mgr.Dorota</a:t>
          </a:r>
          <a:r>
            <a:rPr lang="cs-CZ" sz="2000" dirty="0" smtClean="0"/>
            <a:t> </a:t>
          </a:r>
          <a:r>
            <a:rPr lang="cs-CZ" sz="2000" dirty="0" err="1" smtClean="0"/>
            <a:t>Šáchová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Koloběh vody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CC4245F-A744-4F52-B282-4B27B73072FA}" type="presOf" srcId="{D1B46980-6531-4606-95E6-44980827E919}" destId="{6140AFEC-043D-4C43-A2F9-D0F5331DF3A3}" srcOrd="0" destOrd="0" presId="urn:microsoft.com/office/officeart/2005/8/layout/target3"/>
    <dgm:cxn modelId="{5ED7ABFF-F2AD-4123-B44A-29CD87BA057B}" type="presOf" srcId="{D1D4F407-5343-4D3F-B5B9-D407B03CAEB4}" destId="{AED2198E-93D5-4001-81B4-73124B309672}" srcOrd="1" destOrd="0" presId="urn:microsoft.com/office/officeart/2005/8/layout/target3"/>
    <dgm:cxn modelId="{E3324544-84DA-4CBD-A81D-4FD7C205F540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AC3CFA3-772D-4966-8E5A-2BF25FD1481C}" type="presOf" srcId="{B651F6E3-6281-48DB-9319-2AEAFDAE7572}" destId="{6BB5E863-4638-4E1D-BFDE-399D028AC4ED}" srcOrd="1" destOrd="0" presId="urn:microsoft.com/office/officeart/2005/8/layout/target3"/>
    <dgm:cxn modelId="{A9C0A3AC-65C1-4D69-BB6F-E1AA1A14753F}" type="presOf" srcId="{D1D4F407-5343-4D3F-B5B9-D407B03CAEB4}" destId="{D005CE8C-CC26-4C3E-AC11-E15060ECD759}" srcOrd="0" destOrd="0" presId="urn:microsoft.com/office/officeart/2005/8/layout/target3"/>
    <dgm:cxn modelId="{A58DA96F-A655-46D7-A380-AF9445CACBEB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3E66434-E4B9-47A0-B429-F6563483BFB9}" type="presOf" srcId="{D8197B8C-B260-4A16-BDF4-0947B075E274}" destId="{25B08C86-7E15-44DC-BE7F-FFB55DD49D12}" srcOrd="0" destOrd="0" presId="urn:microsoft.com/office/officeart/2005/8/layout/target3"/>
    <dgm:cxn modelId="{7E82E2A6-4958-456C-A0C0-D492FEE27627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5DBC890-34AD-4B80-8881-D9C611697B1D}" type="presOf" srcId="{4C35D32F-0EAB-4CD7-82EE-45574DC2A586}" destId="{8BEBB6EC-1DAA-4CAC-8A25-BC0FCBD5DBD5}" srcOrd="0" destOrd="0" presId="urn:microsoft.com/office/officeart/2005/8/layout/target3"/>
    <dgm:cxn modelId="{25441EF5-4042-443B-9828-670DC2336D35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6789830-24F8-4D0F-B173-CEFB9EBF5DB1}" type="presOf" srcId="{D8197B8C-B260-4A16-BDF4-0947B075E274}" destId="{5A5FFA88-C948-4069-8E93-59FA12366E83}" srcOrd="1" destOrd="0" presId="urn:microsoft.com/office/officeart/2005/8/layout/target3"/>
    <dgm:cxn modelId="{51656EF3-673B-470A-AA84-C19BCADAD6B4}" type="presParOf" srcId="{333A1088-737F-45CB-B68E-254E46348037}" destId="{F5ABB229-8D3B-4694-996A-96F23CF14429}" srcOrd="0" destOrd="0" presId="urn:microsoft.com/office/officeart/2005/8/layout/target3"/>
    <dgm:cxn modelId="{8F77A72C-AF7C-4593-892C-D245D990C38F}" type="presParOf" srcId="{333A1088-737F-45CB-B68E-254E46348037}" destId="{F41139FD-01EE-4571-8B17-4FB00FC51163}" srcOrd="1" destOrd="0" presId="urn:microsoft.com/office/officeart/2005/8/layout/target3"/>
    <dgm:cxn modelId="{507BF55A-BF8A-4566-AB13-9D399F942142}" type="presParOf" srcId="{333A1088-737F-45CB-B68E-254E46348037}" destId="{D005CE8C-CC26-4C3E-AC11-E15060ECD759}" srcOrd="2" destOrd="0" presId="urn:microsoft.com/office/officeart/2005/8/layout/target3"/>
    <dgm:cxn modelId="{3C13A5E0-8F0D-4B65-83F5-CE022076D9E4}" type="presParOf" srcId="{333A1088-737F-45CB-B68E-254E46348037}" destId="{2C702D82-9B77-49B7-9568-BB8EB47C3372}" srcOrd="3" destOrd="0" presId="urn:microsoft.com/office/officeart/2005/8/layout/target3"/>
    <dgm:cxn modelId="{77C914C9-8B87-43A5-B2E2-D0D851C4AEC2}" type="presParOf" srcId="{333A1088-737F-45CB-B68E-254E46348037}" destId="{A52A0455-90FF-4808-ABD0-F02540D31D5A}" srcOrd="4" destOrd="0" presId="urn:microsoft.com/office/officeart/2005/8/layout/target3"/>
    <dgm:cxn modelId="{CD1A4F4D-045B-4733-8A66-CD96D58FCE46}" type="presParOf" srcId="{333A1088-737F-45CB-B68E-254E46348037}" destId="{6140AFEC-043D-4C43-A2F9-D0F5331DF3A3}" srcOrd="5" destOrd="0" presId="urn:microsoft.com/office/officeart/2005/8/layout/target3"/>
    <dgm:cxn modelId="{05D26D09-9427-45B2-A95D-D149CF0C8E8D}" type="presParOf" srcId="{333A1088-737F-45CB-B68E-254E46348037}" destId="{9358AC05-5D7D-4327-9F80-1AD486AEA664}" srcOrd="6" destOrd="0" presId="urn:microsoft.com/office/officeart/2005/8/layout/target3"/>
    <dgm:cxn modelId="{A13D4D31-F42E-47EA-A6E7-A652515DB6AB}" type="presParOf" srcId="{333A1088-737F-45CB-B68E-254E46348037}" destId="{313FC574-E1CD-4FB4-B054-0B805CE0447D}" srcOrd="7" destOrd="0" presId="urn:microsoft.com/office/officeart/2005/8/layout/target3"/>
    <dgm:cxn modelId="{C6D3BCC7-56D1-4409-884F-C8EE121EDF8E}" type="presParOf" srcId="{333A1088-737F-45CB-B68E-254E46348037}" destId="{619D679B-A015-4ECF-8348-D1034C574F40}" srcOrd="8" destOrd="0" presId="urn:microsoft.com/office/officeart/2005/8/layout/target3"/>
    <dgm:cxn modelId="{0328A388-A475-4DE0-871E-20E0C9CB4739}" type="presParOf" srcId="{333A1088-737F-45CB-B68E-254E46348037}" destId="{322283A8-4A27-4CDA-BAE3-F381106A9174}" srcOrd="9" destOrd="0" presId="urn:microsoft.com/office/officeart/2005/8/layout/target3"/>
    <dgm:cxn modelId="{8C983754-1A00-4953-8633-21BED40B6E12}" type="presParOf" srcId="{333A1088-737F-45CB-B68E-254E46348037}" destId="{FFC9F71D-1B4F-4AD9-A4A6-86ADEFC8AF5C}" srcOrd="10" destOrd="0" presId="urn:microsoft.com/office/officeart/2005/8/layout/target3"/>
    <dgm:cxn modelId="{9AA19847-4DF6-47D2-8BC4-46E22C736A7C}" type="presParOf" srcId="{333A1088-737F-45CB-B68E-254E46348037}" destId="{25B08C86-7E15-44DC-BE7F-FFB55DD49D12}" srcOrd="11" destOrd="0" presId="urn:microsoft.com/office/officeart/2005/8/layout/target3"/>
    <dgm:cxn modelId="{EBFBFC58-24D7-4419-9A49-E4CA0268636E}" type="presParOf" srcId="{333A1088-737F-45CB-B68E-254E46348037}" destId="{76644BE8-9D7C-4C09-B250-3D10AF48CBB7}" srcOrd="12" destOrd="0" presId="urn:microsoft.com/office/officeart/2005/8/layout/target3"/>
    <dgm:cxn modelId="{57C8D892-B4F6-4F44-8F67-C912F9D06CBD}" type="presParOf" srcId="{333A1088-737F-45CB-B68E-254E46348037}" destId="{EE85B701-7295-41C0-BA7A-34D3756A2AE6}" srcOrd="13" destOrd="0" presId="urn:microsoft.com/office/officeart/2005/8/layout/target3"/>
    <dgm:cxn modelId="{EB1C85F2-494E-4858-BDEB-3E8D7C56DCF5}" type="presParOf" srcId="{333A1088-737F-45CB-B68E-254E46348037}" destId="{8BEBB6EC-1DAA-4CAC-8A25-BC0FCBD5DBD5}" srcOrd="14" destOrd="0" presId="urn:microsoft.com/office/officeart/2005/8/layout/target3"/>
    <dgm:cxn modelId="{EAE96965-6E72-48E9-B30E-2A99537BB28E}" type="presParOf" srcId="{333A1088-737F-45CB-B68E-254E46348037}" destId="{AED2198E-93D5-4001-81B4-73124B309672}" srcOrd="15" destOrd="0" presId="urn:microsoft.com/office/officeart/2005/8/layout/target3"/>
    <dgm:cxn modelId="{6DEF9BCD-9227-4A53-B4F6-D9E5AEFF8BB8}" type="presParOf" srcId="{333A1088-737F-45CB-B68E-254E46348037}" destId="{2BE915AB-18AA-4053-B92C-3BFC9ED204BB}" srcOrd="16" destOrd="0" presId="urn:microsoft.com/office/officeart/2005/8/layout/target3"/>
    <dgm:cxn modelId="{52E272CE-7B69-4A3B-9B29-FAD8078A9760}" type="presParOf" srcId="{333A1088-737F-45CB-B68E-254E46348037}" destId="{6BB5E863-4638-4E1D-BFDE-399D028AC4ED}" srcOrd="17" destOrd="0" presId="urn:microsoft.com/office/officeart/2005/8/layout/target3"/>
    <dgm:cxn modelId="{801A9567-5410-4D5D-9C27-C57BF154A733}" type="presParOf" srcId="{333A1088-737F-45CB-B68E-254E46348037}" destId="{5A5FFA88-C948-4069-8E93-59FA12366E83}" srcOrd="18" destOrd="0" presId="urn:microsoft.com/office/officeart/2005/8/layout/target3"/>
    <dgm:cxn modelId="{B18F409D-0EB9-490E-856F-69E7592AB49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Mgr.Dorota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Šáchová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VY_32_INOVACE_156_NÁŠ </a:t>
          </a:r>
          <a:r>
            <a:rPr lang="cs-CZ" sz="2000" kern="1200" baseline="0" dirty="0" smtClean="0"/>
            <a:t>SVĚT_KOLOBĚH VODY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Koloběh vody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099D08-DB78-44AB-A8AF-A94353C7C877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0B4DDD-BA2B-4A47-9B21-61B3A0AE76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Tato stránka slouží jako podklad k myšlenkové mapě. Obrázky jsou použity jako vodítka k diskusi.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B4DDD-BA2B-4A47-9B21-61B3A0AE76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CBCD6-31E2-45B4-8CF0-042CA3F1A707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06157-9311-4304-A7E7-8DAF69BF7D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CBCD6-31E2-45B4-8CF0-042CA3F1A707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06157-9311-4304-A7E7-8DAF69BF7D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CBCD6-31E2-45B4-8CF0-042CA3F1A707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06157-9311-4304-A7E7-8DAF69BF7D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CBCD6-31E2-45B4-8CF0-042CA3F1A707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06157-9311-4304-A7E7-8DAF69BF7D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CBCD6-31E2-45B4-8CF0-042CA3F1A707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06157-9311-4304-A7E7-8DAF69BF7D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CBCD6-31E2-45B4-8CF0-042CA3F1A707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06157-9311-4304-A7E7-8DAF69BF7D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CBCD6-31E2-45B4-8CF0-042CA3F1A707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06157-9311-4304-A7E7-8DAF69BF7D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CBCD6-31E2-45B4-8CF0-042CA3F1A707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06157-9311-4304-A7E7-8DAF69BF7D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CBCD6-31E2-45B4-8CF0-042CA3F1A707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06157-9311-4304-A7E7-8DAF69BF7D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CBCD6-31E2-45B4-8CF0-042CA3F1A707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06157-9311-4304-A7E7-8DAF69BF7D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CBCD6-31E2-45B4-8CF0-042CA3F1A707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06157-9311-4304-A7E7-8DAF69BF7D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ECBCD6-31E2-45B4-8CF0-042CA3F1A707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06157-9311-4304-A7E7-8DAF69BF7D2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8994879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je určen žákům 9.třídy základní školy speciální. </a:t>
            </a:r>
          </a:p>
          <a:p>
            <a:r>
              <a:rPr lang="cs-CZ" dirty="0" smtClean="0"/>
              <a:t>Prezentace byla použita při výkladu látky</a:t>
            </a:r>
          </a:p>
          <a:p>
            <a:r>
              <a:rPr lang="cs-CZ" dirty="0" smtClean="0"/>
              <a:t>Metodický postup je popsán u jednotlivých listů prezentace.</a:t>
            </a:r>
          </a:p>
          <a:p>
            <a:r>
              <a:rPr lang="cs-CZ" dirty="0" smtClean="0"/>
              <a:t>Klíčová slova: malý a velký oběh, koloběh vody, skupenství.</a:t>
            </a:r>
          </a:p>
          <a:p>
            <a:r>
              <a:rPr lang="cs-CZ" smtClean="0"/>
              <a:t>Vytvořeno 18.11.2012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dirty="0" smtClean="0"/>
              <a:t>KOLOBĚH VODY</a:t>
            </a:r>
            <a:endParaRPr lang="cs-CZ" sz="8000" b="1" dirty="0"/>
          </a:p>
        </p:txBody>
      </p:sp>
      <p:pic>
        <p:nvPicPr>
          <p:cNvPr id="1029" name="Picture 5" descr="C:\Users\Tomáš\AppData\Local\Microsoft\Windows\Temporary Internet Files\Content.IE5\ZJRP1K0Y\MC90043258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653136"/>
            <a:ext cx="1296144" cy="1296144"/>
          </a:xfrm>
          <a:prstGeom prst="rect">
            <a:avLst/>
          </a:prstGeom>
          <a:noFill/>
        </p:spPr>
      </p:pic>
      <p:pic>
        <p:nvPicPr>
          <p:cNvPr id="1031" name="Picture 7" descr="C:\Users\Tomáš\AppData\Local\Microsoft\Windows\Temporary Internet Files\Content.IE5\ZJRP1K0Y\MC90043259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1628800"/>
            <a:ext cx="1202318" cy="1202318"/>
          </a:xfrm>
          <a:prstGeom prst="rect">
            <a:avLst/>
          </a:prstGeom>
          <a:noFill/>
        </p:spPr>
      </p:pic>
      <p:pic>
        <p:nvPicPr>
          <p:cNvPr id="14" name="Picture 2" descr="C:\Users\Tomáš\AppData\Local\Microsoft\Windows\Temporary Internet Files\Content.IE5\ZJRP1K0Y\MP90040006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2305675"/>
            <a:ext cx="2821341" cy="2257073"/>
          </a:xfrm>
          <a:prstGeom prst="rect">
            <a:avLst/>
          </a:prstGeom>
          <a:noFill/>
        </p:spPr>
      </p:pic>
      <p:pic>
        <p:nvPicPr>
          <p:cNvPr id="1037" name="Picture 13" descr="C:\Users\Tomáš\AppData\Local\Microsoft\Windows\Temporary Internet Files\Content.IE5\ZJRP1K0Y\MP90020169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4149080"/>
            <a:ext cx="3250730" cy="2140064"/>
          </a:xfrm>
          <a:prstGeom prst="rect">
            <a:avLst/>
          </a:prstGeom>
          <a:noFill/>
        </p:spPr>
      </p:pic>
      <p:pic>
        <p:nvPicPr>
          <p:cNvPr id="1030" name="Picture 6" descr="C:\Users\Tomáš\AppData\Local\Microsoft\Windows\Temporary Internet Files\Content.IE5\3X5ZG6M1\MC90023793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40352" y="2924944"/>
            <a:ext cx="1080120" cy="13777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bdélník 51"/>
          <p:cNvSpPr/>
          <p:nvPr/>
        </p:nvSpPr>
        <p:spPr>
          <a:xfrm rot="1574831">
            <a:off x="-205737" y="4728652"/>
            <a:ext cx="4608512" cy="144016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Šipka doleva 41"/>
          <p:cNvSpPr/>
          <p:nvPr/>
        </p:nvSpPr>
        <p:spPr>
          <a:xfrm rot="16200000">
            <a:off x="827584" y="3356992"/>
            <a:ext cx="1728192" cy="28803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Mrak 2"/>
          <p:cNvSpPr/>
          <p:nvPr/>
        </p:nvSpPr>
        <p:spPr>
          <a:xfrm>
            <a:off x="5148064" y="1268760"/>
            <a:ext cx="2160240" cy="1512168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Mrak 3"/>
          <p:cNvSpPr/>
          <p:nvPr/>
        </p:nvSpPr>
        <p:spPr>
          <a:xfrm>
            <a:off x="1475656" y="980728"/>
            <a:ext cx="2168624" cy="1503784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Slunce 4"/>
          <p:cNvSpPr/>
          <p:nvPr/>
        </p:nvSpPr>
        <p:spPr>
          <a:xfrm>
            <a:off x="7452320" y="980728"/>
            <a:ext cx="1368152" cy="1296144"/>
          </a:xfrm>
          <a:prstGeom prst="sun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28"/>
          <p:cNvGrpSpPr/>
          <p:nvPr/>
        </p:nvGrpSpPr>
        <p:grpSpPr>
          <a:xfrm>
            <a:off x="1519978" y="2121523"/>
            <a:ext cx="636649" cy="1174793"/>
            <a:chOff x="1519978" y="2121523"/>
            <a:chExt cx="636649" cy="1174793"/>
          </a:xfrm>
        </p:grpSpPr>
        <p:sp>
          <p:nvSpPr>
            <p:cNvPr id="19" name="Slza 18"/>
            <p:cNvSpPr/>
            <p:nvPr/>
          </p:nvSpPr>
          <p:spPr>
            <a:xfrm rot="19234670">
              <a:off x="1808009" y="2409555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Slza 22"/>
            <p:cNvSpPr/>
            <p:nvPr/>
          </p:nvSpPr>
          <p:spPr>
            <a:xfrm rot="19234670">
              <a:off x="1519978" y="2625580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Slza 23"/>
            <p:cNvSpPr/>
            <p:nvPr/>
          </p:nvSpPr>
          <p:spPr>
            <a:xfrm rot="19234670">
              <a:off x="1663994" y="3057626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Slza 24"/>
            <p:cNvSpPr/>
            <p:nvPr/>
          </p:nvSpPr>
          <p:spPr>
            <a:xfrm rot="19234670">
              <a:off x="1880018" y="2769595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Slza 25"/>
            <p:cNvSpPr/>
            <p:nvPr/>
          </p:nvSpPr>
          <p:spPr>
            <a:xfrm rot="19234670">
              <a:off x="1663993" y="2121523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7" name="Mrak 26"/>
          <p:cNvSpPr/>
          <p:nvPr/>
        </p:nvSpPr>
        <p:spPr>
          <a:xfrm>
            <a:off x="251520" y="1052736"/>
            <a:ext cx="1071736" cy="711696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Šipka nahoru 36"/>
          <p:cNvSpPr/>
          <p:nvPr/>
        </p:nvSpPr>
        <p:spPr>
          <a:xfrm>
            <a:off x="6084168" y="3212976"/>
            <a:ext cx="288032" cy="2160240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Šipka doleva 40"/>
          <p:cNvSpPr/>
          <p:nvPr/>
        </p:nvSpPr>
        <p:spPr>
          <a:xfrm>
            <a:off x="3635896" y="1844824"/>
            <a:ext cx="1368152" cy="28803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Šipka doleva 42"/>
          <p:cNvSpPr/>
          <p:nvPr/>
        </p:nvSpPr>
        <p:spPr>
          <a:xfrm rot="16200000">
            <a:off x="1115616" y="5301208"/>
            <a:ext cx="1152128" cy="28803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Šipka doleva 45"/>
          <p:cNvSpPr/>
          <p:nvPr/>
        </p:nvSpPr>
        <p:spPr>
          <a:xfrm rot="12351189">
            <a:off x="1901836" y="6181374"/>
            <a:ext cx="1610301" cy="342676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Dvojitá vlna 46"/>
          <p:cNvSpPr/>
          <p:nvPr/>
        </p:nvSpPr>
        <p:spPr>
          <a:xfrm>
            <a:off x="4211960" y="5733256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Dvojitá vlna 47"/>
          <p:cNvSpPr/>
          <p:nvPr/>
        </p:nvSpPr>
        <p:spPr>
          <a:xfrm>
            <a:off x="4211960" y="5997285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Dvojitá vlna 48"/>
          <p:cNvSpPr/>
          <p:nvPr/>
        </p:nvSpPr>
        <p:spPr>
          <a:xfrm>
            <a:off x="4211960" y="6261314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Dvojitá vlna 49"/>
          <p:cNvSpPr/>
          <p:nvPr/>
        </p:nvSpPr>
        <p:spPr>
          <a:xfrm>
            <a:off x="4211960" y="6525344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4211960" y="260648"/>
            <a:ext cx="414889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VELKÝ OBĚH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30" name="Šipka doleva 29"/>
          <p:cNvSpPr/>
          <p:nvPr/>
        </p:nvSpPr>
        <p:spPr>
          <a:xfrm rot="12351189">
            <a:off x="1960053" y="4693461"/>
            <a:ext cx="1908040" cy="312755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2" grpId="1" animBg="1"/>
      <p:bldP spid="3" grpId="0" animBg="1"/>
      <p:bldP spid="3" grpId="1" animBg="1"/>
      <p:bldP spid="4" grpId="0" animBg="1"/>
      <p:bldP spid="4" grpId="1" animBg="1"/>
      <p:bldP spid="37" grpId="0" animBg="1"/>
      <p:bldP spid="37" grpId="1" animBg="1"/>
      <p:bldP spid="41" grpId="0" animBg="1"/>
      <p:bldP spid="41" grpId="1" animBg="1"/>
      <p:bldP spid="43" grpId="0" animBg="1"/>
      <p:bldP spid="43" grpId="1" animBg="1"/>
      <p:bldP spid="46" grpId="0" animBg="1"/>
      <p:bldP spid="46" grpId="1" animBg="1"/>
      <p:bldP spid="28" grpId="0"/>
      <p:bldP spid="30" grpId="0" animBg="1"/>
      <p:bldP spid="3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bdélník 51"/>
          <p:cNvSpPr/>
          <p:nvPr/>
        </p:nvSpPr>
        <p:spPr>
          <a:xfrm rot="1574831">
            <a:off x="-205737" y="4728652"/>
            <a:ext cx="4608512" cy="144016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Šipka doleva 41"/>
          <p:cNvSpPr/>
          <p:nvPr/>
        </p:nvSpPr>
        <p:spPr>
          <a:xfrm rot="16200000">
            <a:off x="827584" y="3356992"/>
            <a:ext cx="1728192" cy="28803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Mrak 2"/>
          <p:cNvSpPr/>
          <p:nvPr/>
        </p:nvSpPr>
        <p:spPr>
          <a:xfrm>
            <a:off x="5148064" y="1268760"/>
            <a:ext cx="2160240" cy="1512168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Mrak 3"/>
          <p:cNvSpPr/>
          <p:nvPr/>
        </p:nvSpPr>
        <p:spPr>
          <a:xfrm>
            <a:off x="1475656" y="980728"/>
            <a:ext cx="2168624" cy="1503784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Slunce 4"/>
          <p:cNvSpPr/>
          <p:nvPr/>
        </p:nvSpPr>
        <p:spPr>
          <a:xfrm>
            <a:off x="7452320" y="980728"/>
            <a:ext cx="1368152" cy="1296144"/>
          </a:xfrm>
          <a:prstGeom prst="sun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9" name="Skupina 28"/>
          <p:cNvGrpSpPr/>
          <p:nvPr/>
        </p:nvGrpSpPr>
        <p:grpSpPr>
          <a:xfrm>
            <a:off x="1519978" y="2121523"/>
            <a:ext cx="636649" cy="1174793"/>
            <a:chOff x="1519978" y="2121523"/>
            <a:chExt cx="636649" cy="1174793"/>
          </a:xfrm>
        </p:grpSpPr>
        <p:sp>
          <p:nvSpPr>
            <p:cNvPr id="19" name="Slza 18"/>
            <p:cNvSpPr/>
            <p:nvPr/>
          </p:nvSpPr>
          <p:spPr>
            <a:xfrm rot="19234670">
              <a:off x="1808009" y="2409555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Slza 22"/>
            <p:cNvSpPr/>
            <p:nvPr/>
          </p:nvSpPr>
          <p:spPr>
            <a:xfrm rot="19234670">
              <a:off x="1519978" y="2625580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Slza 23"/>
            <p:cNvSpPr/>
            <p:nvPr/>
          </p:nvSpPr>
          <p:spPr>
            <a:xfrm rot="19234670">
              <a:off x="1663994" y="3057626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Slza 24"/>
            <p:cNvSpPr/>
            <p:nvPr/>
          </p:nvSpPr>
          <p:spPr>
            <a:xfrm rot="19234670">
              <a:off x="1880018" y="2769595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Slza 25"/>
            <p:cNvSpPr/>
            <p:nvPr/>
          </p:nvSpPr>
          <p:spPr>
            <a:xfrm rot="19234670">
              <a:off x="1663993" y="2121523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7" name="Mrak 26"/>
          <p:cNvSpPr/>
          <p:nvPr/>
        </p:nvSpPr>
        <p:spPr>
          <a:xfrm>
            <a:off x="251520" y="1052736"/>
            <a:ext cx="1071736" cy="711696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Šipka nahoru 36"/>
          <p:cNvSpPr/>
          <p:nvPr/>
        </p:nvSpPr>
        <p:spPr>
          <a:xfrm>
            <a:off x="6084168" y="3212976"/>
            <a:ext cx="288032" cy="2160240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Šipka doleva 40"/>
          <p:cNvSpPr/>
          <p:nvPr/>
        </p:nvSpPr>
        <p:spPr>
          <a:xfrm>
            <a:off x="3635896" y="1844824"/>
            <a:ext cx="1368152" cy="28803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Šipka doleva 42"/>
          <p:cNvSpPr/>
          <p:nvPr/>
        </p:nvSpPr>
        <p:spPr>
          <a:xfrm rot="16200000">
            <a:off x="1115616" y="5301208"/>
            <a:ext cx="1152128" cy="28803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Šipka doleva 45"/>
          <p:cNvSpPr/>
          <p:nvPr/>
        </p:nvSpPr>
        <p:spPr>
          <a:xfrm rot="12351189">
            <a:off x="1901836" y="6181374"/>
            <a:ext cx="1610301" cy="342676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Dvojitá vlna 46"/>
          <p:cNvSpPr/>
          <p:nvPr/>
        </p:nvSpPr>
        <p:spPr>
          <a:xfrm>
            <a:off x="4211960" y="5733256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Dvojitá vlna 47"/>
          <p:cNvSpPr/>
          <p:nvPr/>
        </p:nvSpPr>
        <p:spPr>
          <a:xfrm>
            <a:off x="4211960" y="5997285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Dvojitá vlna 48"/>
          <p:cNvSpPr/>
          <p:nvPr/>
        </p:nvSpPr>
        <p:spPr>
          <a:xfrm>
            <a:off x="4211960" y="6261314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Dvojitá vlna 49"/>
          <p:cNvSpPr/>
          <p:nvPr/>
        </p:nvSpPr>
        <p:spPr>
          <a:xfrm>
            <a:off x="4211960" y="6525344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4211960" y="260648"/>
            <a:ext cx="414889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VELKÝ OBĚH</a:t>
            </a:r>
            <a:endParaRPr lang="cs-CZ" sz="6000" b="1" dirty="0">
              <a:solidFill>
                <a:srgbClr val="FF0000"/>
              </a:solidFill>
            </a:endParaRPr>
          </a:p>
        </p:txBody>
      </p:sp>
      <p:grpSp>
        <p:nvGrpSpPr>
          <p:cNvPr id="34" name="Skupina 33"/>
          <p:cNvGrpSpPr/>
          <p:nvPr/>
        </p:nvGrpSpPr>
        <p:grpSpPr>
          <a:xfrm>
            <a:off x="2411760" y="2492896"/>
            <a:ext cx="720080" cy="1152128"/>
            <a:chOff x="2411760" y="2492896"/>
            <a:chExt cx="720080" cy="1152128"/>
          </a:xfrm>
        </p:grpSpPr>
        <p:sp>
          <p:nvSpPr>
            <p:cNvPr id="30" name="7cípá hvězda 29"/>
            <p:cNvSpPr/>
            <p:nvPr/>
          </p:nvSpPr>
          <p:spPr>
            <a:xfrm>
              <a:off x="2411760" y="2780928"/>
              <a:ext cx="360040" cy="360040"/>
            </a:xfrm>
            <a:prstGeom prst="star7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7cípá hvězda 30"/>
            <p:cNvSpPr/>
            <p:nvPr/>
          </p:nvSpPr>
          <p:spPr>
            <a:xfrm>
              <a:off x="2771800" y="2924944"/>
              <a:ext cx="360040" cy="360040"/>
            </a:xfrm>
            <a:prstGeom prst="star7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7cípá hvězda 31"/>
            <p:cNvSpPr/>
            <p:nvPr/>
          </p:nvSpPr>
          <p:spPr>
            <a:xfrm>
              <a:off x="2555776" y="3284984"/>
              <a:ext cx="360040" cy="360040"/>
            </a:xfrm>
            <a:prstGeom prst="star7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7cípá hvězda 32"/>
            <p:cNvSpPr/>
            <p:nvPr/>
          </p:nvSpPr>
          <p:spPr>
            <a:xfrm>
              <a:off x="2699792" y="2492896"/>
              <a:ext cx="360040" cy="360040"/>
            </a:xfrm>
            <a:prstGeom prst="star7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179512" y="1772816"/>
            <a:ext cx="648072" cy="792088"/>
            <a:chOff x="179512" y="1772816"/>
            <a:chExt cx="648072" cy="792088"/>
          </a:xfrm>
        </p:grpSpPr>
        <p:sp>
          <p:nvSpPr>
            <p:cNvPr id="35" name="Elipsa 34"/>
            <p:cNvSpPr/>
            <p:nvPr/>
          </p:nvSpPr>
          <p:spPr>
            <a:xfrm>
              <a:off x="323528" y="1772816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Elipsa 35"/>
            <p:cNvSpPr/>
            <p:nvPr/>
          </p:nvSpPr>
          <p:spPr>
            <a:xfrm>
              <a:off x="611560" y="1844824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Elipsa 37"/>
            <p:cNvSpPr/>
            <p:nvPr/>
          </p:nvSpPr>
          <p:spPr>
            <a:xfrm>
              <a:off x="611560" y="2132856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Elipsa 38"/>
            <p:cNvSpPr/>
            <p:nvPr/>
          </p:nvSpPr>
          <p:spPr>
            <a:xfrm>
              <a:off x="179512" y="2060848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Elipsa 39"/>
            <p:cNvSpPr/>
            <p:nvPr/>
          </p:nvSpPr>
          <p:spPr>
            <a:xfrm>
              <a:off x="395536" y="2348880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53" name="Šipka doleva 52"/>
          <p:cNvSpPr/>
          <p:nvPr/>
        </p:nvSpPr>
        <p:spPr>
          <a:xfrm rot="12351189">
            <a:off x="1960053" y="4693461"/>
            <a:ext cx="1908040" cy="312755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bdélník 51"/>
          <p:cNvSpPr/>
          <p:nvPr/>
        </p:nvSpPr>
        <p:spPr>
          <a:xfrm rot="1574831">
            <a:off x="-205737" y="4656644"/>
            <a:ext cx="4608512" cy="144016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Šipka doleva 56"/>
          <p:cNvSpPr/>
          <p:nvPr/>
        </p:nvSpPr>
        <p:spPr>
          <a:xfrm rot="16200000">
            <a:off x="971600" y="3501008"/>
            <a:ext cx="1728192" cy="288032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Mrak 2"/>
          <p:cNvSpPr/>
          <p:nvPr/>
        </p:nvSpPr>
        <p:spPr>
          <a:xfrm>
            <a:off x="4716016" y="1412776"/>
            <a:ext cx="2160240" cy="1512168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Mrak 3"/>
          <p:cNvSpPr/>
          <p:nvPr/>
        </p:nvSpPr>
        <p:spPr>
          <a:xfrm>
            <a:off x="1043608" y="908720"/>
            <a:ext cx="2168624" cy="1503784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Slunce 4"/>
          <p:cNvSpPr/>
          <p:nvPr/>
        </p:nvSpPr>
        <p:spPr>
          <a:xfrm>
            <a:off x="7524328" y="1340768"/>
            <a:ext cx="1368152" cy="1296144"/>
          </a:xfrm>
          <a:prstGeom prst="sun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9" name="Skupina 28"/>
          <p:cNvGrpSpPr/>
          <p:nvPr/>
        </p:nvGrpSpPr>
        <p:grpSpPr>
          <a:xfrm>
            <a:off x="1403648" y="2132856"/>
            <a:ext cx="636649" cy="1246803"/>
            <a:chOff x="1880017" y="2265538"/>
            <a:chExt cx="636649" cy="1246803"/>
          </a:xfrm>
        </p:grpSpPr>
        <p:sp>
          <p:nvSpPr>
            <p:cNvPr id="19" name="Slza 18"/>
            <p:cNvSpPr/>
            <p:nvPr/>
          </p:nvSpPr>
          <p:spPr>
            <a:xfrm rot="19234670">
              <a:off x="1952026" y="2265538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Slza 22"/>
            <p:cNvSpPr/>
            <p:nvPr/>
          </p:nvSpPr>
          <p:spPr>
            <a:xfrm rot="19234670">
              <a:off x="1880017" y="2769595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Slza 23"/>
            <p:cNvSpPr/>
            <p:nvPr/>
          </p:nvSpPr>
          <p:spPr>
            <a:xfrm rot="19234670">
              <a:off x="1880018" y="3273651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Slza 24"/>
            <p:cNvSpPr/>
            <p:nvPr/>
          </p:nvSpPr>
          <p:spPr>
            <a:xfrm rot="19234670">
              <a:off x="2240057" y="3057627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Slza 25"/>
            <p:cNvSpPr/>
            <p:nvPr/>
          </p:nvSpPr>
          <p:spPr>
            <a:xfrm rot="19234670">
              <a:off x="2168050" y="2553570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7" name="Mrak 26"/>
          <p:cNvSpPr/>
          <p:nvPr/>
        </p:nvSpPr>
        <p:spPr>
          <a:xfrm>
            <a:off x="0" y="980728"/>
            <a:ext cx="1071736" cy="711696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Šipka doleva 43"/>
          <p:cNvSpPr/>
          <p:nvPr/>
        </p:nvSpPr>
        <p:spPr>
          <a:xfrm rot="12351189">
            <a:off x="2239273" y="4745045"/>
            <a:ext cx="1807844" cy="284357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Dvojitá vlna 46"/>
          <p:cNvSpPr/>
          <p:nvPr/>
        </p:nvSpPr>
        <p:spPr>
          <a:xfrm>
            <a:off x="4211960" y="5733256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Dvojitá vlna 47"/>
          <p:cNvSpPr/>
          <p:nvPr/>
        </p:nvSpPr>
        <p:spPr>
          <a:xfrm>
            <a:off x="4211960" y="5997285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Dvojitá vlna 48"/>
          <p:cNvSpPr/>
          <p:nvPr/>
        </p:nvSpPr>
        <p:spPr>
          <a:xfrm>
            <a:off x="4211960" y="6261314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Dvojitá vlna 49"/>
          <p:cNvSpPr/>
          <p:nvPr/>
        </p:nvSpPr>
        <p:spPr>
          <a:xfrm>
            <a:off x="4211960" y="6525344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Šipka nahoru 50"/>
          <p:cNvSpPr/>
          <p:nvPr/>
        </p:nvSpPr>
        <p:spPr>
          <a:xfrm>
            <a:off x="5796136" y="3429000"/>
            <a:ext cx="288032" cy="21602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endParaRPr lang="cs-CZ"/>
          </a:p>
        </p:txBody>
      </p:sp>
      <p:sp>
        <p:nvSpPr>
          <p:cNvPr id="56" name="Šipka doleva 55"/>
          <p:cNvSpPr/>
          <p:nvPr/>
        </p:nvSpPr>
        <p:spPr>
          <a:xfrm>
            <a:off x="3131840" y="2060848"/>
            <a:ext cx="1368152" cy="288032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4211960" y="260648"/>
            <a:ext cx="396903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MALÝ OBĚH</a:t>
            </a:r>
            <a:endParaRPr lang="cs-CZ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7" grpId="1" animBg="1"/>
      <p:bldP spid="3" grpId="0" animBg="1"/>
      <p:bldP spid="3" grpId="1" animBg="1"/>
      <p:bldP spid="4" grpId="0" animBg="1"/>
      <p:bldP spid="4" grpId="1" animBg="1"/>
      <p:bldP spid="44" grpId="0" animBg="1"/>
      <p:bldP spid="44" grpId="1" animBg="1"/>
      <p:bldP spid="51" grpId="0" animBg="1"/>
      <p:bldP spid="51" grpId="1" animBg="1"/>
      <p:bldP spid="56" grpId="0" animBg="1"/>
      <p:bldP spid="56" grpId="1" animBg="1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bdélník 51"/>
          <p:cNvSpPr/>
          <p:nvPr/>
        </p:nvSpPr>
        <p:spPr>
          <a:xfrm rot="1574831">
            <a:off x="-205737" y="4656644"/>
            <a:ext cx="4608512" cy="144016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Šipka doleva 56"/>
          <p:cNvSpPr/>
          <p:nvPr/>
        </p:nvSpPr>
        <p:spPr>
          <a:xfrm rot="16200000">
            <a:off x="1403648" y="3645024"/>
            <a:ext cx="1728192" cy="288032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Mrak 2"/>
          <p:cNvSpPr/>
          <p:nvPr/>
        </p:nvSpPr>
        <p:spPr>
          <a:xfrm>
            <a:off x="5076056" y="1628800"/>
            <a:ext cx="2160240" cy="1512168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Mrak 3"/>
          <p:cNvSpPr/>
          <p:nvPr/>
        </p:nvSpPr>
        <p:spPr>
          <a:xfrm>
            <a:off x="1403648" y="908720"/>
            <a:ext cx="2168624" cy="1503784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Slunce 4"/>
          <p:cNvSpPr/>
          <p:nvPr/>
        </p:nvSpPr>
        <p:spPr>
          <a:xfrm>
            <a:off x="7524328" y="1340768"/>
            <a:ext cx="1368152" cy="1296144"/>
          </a:xfrm>
          <a:prstGeom prst="sun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8" name="Skupina 37"/>
          <p:cNvGrpSpPr/>
          <p:nvPr/>
        </p:nvGrpSpPr>
        <p:grpSpPr>
          <a:xfrm>
            <a:off x="1475656" y="2132856"/>
            <a:ext cx="636649" cy="1246803"/>
            <a:chOff x="1880017" y="2265538"/>
            <a:chExt cx="636649" cy="1246803"/>
          </a:xfrm>
        </p:grpSpPr>
        <p:sp>
          <p:nvSpPr>
            <p:cNvPr id="19" name="Slza 18"/>
            <p:cNvSpPr/>
            <p:nvPr/>
          </p:nvSpPr>
          <p:spPr>
            <a:xfrm rot="19234670">
              <a:off x="1952026" y="2265538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Slza 22"/>
            <p:cNvSpPr/>
            <p:nvPr/>
          </p:nvSpPr>
          <p:spPr>
            <a:xfrm rot="19234670">
              <a:off x="1880017" y="2769595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Slza 23"/>
            <p:cNvSpPr/>
            <p:nvPr/>
          </p:nvSpPr>
          <p:spPr>
            <a:xfrm rot="19234670">
              <a:off x="1880018" y="3273651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Slza 24"/>
            <p:cNvSpPr/>
            <p:nvPr/>
          </p:nvSpPr>
          <p:spPr>
            <a:xfrm rot="19234670">
              <a:off x="2240057" y="3057627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Slza 25"/>
            <p:cNvSpPr/>
            <p:nvPr/>
          </p:nvSpPr>
          <p:spPr>
            <a:xfrm rot="19234670">
              <a:off x="2168050" y="2553570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7" name="Mrak 26"/>
          <p:cNvSpPr/>
          <p:nvPr/>
        </p:nvSpPr>
        <p:spPr>
          <a:xfrm>
            <a:off x="251520" y="1124744"/>
            <a:ext cx="1071736" cy="711696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Šipka doleva 43"/>
          <p:cNvSpPr/>
          <p:nvPr/>
        </p:nvSpPr>
        <p:spPr>
          <a:xfrm rot="12351189">
            <a:off x="2455297" y="4889060"/>
            <a:ext cx="1807844" cy="284357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Dvojitá vlna 46"/>
          <p:cNvSpPr/>
          <p:nvPr/>
        </p:nvSpPr>
        <p:spPr>
          <a:xfrm>
            <a:off x="4211960" y="5733256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Dvojitá vlna 47"/>
          <p:cNvSpPr/>
          <p:nvPr/>
        </p:nvSpPr>
        <p:spPr>
          <a:xfrm>
            <a:off x="4211960" y="5997285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Dvojitá vlna 48"/>
          <p:cNvSpPr/>
          <p:nvPr/>
        </p:nvSpPr>
        <p:spPr>
          <a:xfrm>
            <a:off x="4211960" y="6261314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Dvojitá vlna 49"/>
          <p:cNvSpPr/>
          <p:nvPr/>
        </p:nvSpPr>
        <p:spPr>
          <a:xfrm>
            <a:off x="4211960" y="6525344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Šipka nahoru 50"/>
          <p:cNvSpPr/>
          <p:nvPr/>
        </p:nvSpPr>
        <p:spPr>
          <a:xfrm>
            <a:off x="4211960" y="3429000"/>
            <a:ext cx="288032" cy="21602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endParaRPr lang="cs-CZ"/>
          </a:p>
        </p:txBody>
      </p:sp>
      <p:sp>
        <p:nvSpPr>
          <p:cNvPr id="56" name="Šipka doleva 55"/>
          <p:cNvSpPr/>
          <p:nvPr/>
        </p:nvSpPr>
        <p:spPr>
          <a:xfrm>
            <a:off x="3491880" y="1916832"/>
            <a:ext cx="1368152" cy="288032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4211960" y="260648"/>
            <a:ext cx="396903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MALÝ OBĚH</a:t>
            </a:r>
            <a:endParaRPr lang="cs-CZ" sz="6000" b="1" dirty="0"/>
          </a:p>
        </p:txBody>
      </p:sp>
      <p:grpSp>
        <p:nvGrpSpPr>
          <p:cNvPr id="21" name="Skupina 20"/>
          <p:cNvGrpSpPr/>
          <p:nvPr/>
        </p:nvGrpSpPr>
        <p:grpSpPr>
          <a:xfrm>
            <a:off x="179512" y="1772816"/>
            <a:ext cx="648072" cy="792088"/>
            <a:chOff x="179512" y="1772816"/>
            <a:chExt cx="648072" cy="792088"/>
          </a:xfrm>
        </p:grpSpPr>
        <p:sp>
          <p:nvSpPr>
            <p:cNvPr id="22" name="Elipsa 21"/>
            <p:cNvSpPr/>
            <p:nvPr/>
          </p:nvSpPr>
          <p:spPr>
            <a:xfrm>
              <a:off x="323528" y="1772816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Elipsa 28"/>
            <p:cNvSpPr/>
            <p:nvPr/>
          </p:nvSpPr>
          <p:spPr>
            <a:xfrm>
              <a:off x="611560" y="1844824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Elipsa 29"/>
            <p:cNvSpPr/>
            <p:nvPr/>
          </p:nvSpPr>
          <p:spPr>
            <a:xfrm>
              <a:off x="611560" y="2132856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Elipsa 30"/>
            <p:cNvSpPr/>
            <p:nvPr/>
          </p:nvSpPr>
          <p:spPr>
            <a:xfrm>
              <a:off x="179512" y="2060848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Elipsa 31"/>
            <p:cNvSpPr/>
            <p:nvPr/>
          </p:nvSpPr>
          <p:spPr>
            <a:xfrm>
              <a:off x="395536" y="2348880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2339752" y="2204864"/>
            <a:ext cx="720080" cy="1152128"/>
            <a:chOff x="2411760" y="2492896"/>
            <a:chExt cx="720080" cy="1152128"/>
          </a:xfrm>
        </p:grpSpPr>
        <p:sp>
          <p:nvSpPr>
            <p:cNvPr id="34" name="7cípá hvězda 33"/>
            <p:cNvSpPr/>
            <p:nvPr/>
          </p:nvSpPr>
          <p:spPr>
            <a:xfrm>
              <a:off x="2411760" y="2780928"/>
              <a:ext cx="360040" cy="360040"/>
            </a:xfrm>
            <a:prstGeom prst="star7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7cípá hvězda 34"/>
            <p:cNvSpPr/>
            <p:nvPr/>
          </p:nvSpPr>
          <p:spPr>
            <a:xfrm>
              <a:off x="2771800" y="2924944"/>
              <a:ext cx="360040" cy="360040"/>
            </a:xfrm>
            <a:prstGeom prst="star7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7cípá hvězda 35"/>
            <p:cNvSpPr/>
            <p:nvPr/>
          </p:nvSpPr>
          <p:spPr>
            <a:xfrm>
              <a:off x="2555776" y="3284984"/>
              <a:ext cx="360040" cy="360040"/>
            </a:xfrm>
            <a:prstGeom prst="star7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7cípá hvězda 36"/>
            <p:cNvSpPr/>
            <p:nvPr/>
          </p:nvSpPr>
          <p:spPr>
            <a:xfrm>
              <a:off x="2699792" y="2492896"/>
              <a:ext cx="360040" cy="360040"/>
            </a:xfrm>
            <a:prstGeom prst="star7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bdélník 51"/>
          <p:cNvSpPr/>
          <p:nvPr/>
        </p:nvSpPr>
        <p:spPr>
          <a:xfrm rot="1574831">
            <a:off x="-205737" y="4656644"/>
            <a:ext cx="4608512" cy="144016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Šipka doleva 56"/>
          <p:cNvSpPr/>
          <p:nvPr/>
        </p:nvSpPr>
        <p:spPr>
          <a:xfrm rot="16200000">
            <a:off x="1403648" y="3429000"/>
            <a:ext cx="1728192" cy="288032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Šipka doleva 41"/>
          <p:cNvSpPr/>
          <p:nvPr/>
        </p:nvSpPr>
        <p:spPr>
          <a:xfrm rot="16200000">
            <a:off x="1043608" y="3429000"/>
            <a:ext cx="1728192" cy="28803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Mrak 2"/>
          <p:cNvSpPr/>
          <p:nvPr/>
        </p:nvSpPr>
        <p:spPr>
          <a:xfrm>
            <a:off x="5148064" y="1484784"/>
            <a:ext cx="2160240" cy="1512168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Mrak 3"/>
          <p:cNvSpPr/>
          <p:nvPr/>
        </p:nvSpPr>
        <p:spPr>
          <a:xfrm>
            <a:off x="1763688" y="1124744"/>
            <a:ext cx="2168624" cy="1503784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Slunce 4"/>
          <p:cNvSpPr/>
          <p:nvPr/>
        </p:nvSpPr>
        <p:spPr>
          <a:xfrm>
            <a:off x="7524328" y="1052736"/>
            <a:ext cx="1368152" cy="1296144"/>
          </a:xfrm>
          <a:prstGeom prst="sun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Dvojitá vlna 17"/>
          <p:cNvSpPr/>
          <p:nvPr/>
        </p:nvSpPr>
        <p:spPr>
          <a:xfrm>
            <a:off x="4211960" y="5661248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69" name="Skupina 68"/>
          <p:cNvGrpSpPr/>
          <p:nvPr/>
        </p:nvGrpSpPr>
        <p:grpSpPr>
          <a:xfrm>
            <a:off x="1691680" y="2348880"/>
            <a:ext cx="780665" cy="1030778"/>
            <a:chOff x="1736001" y="2049515"/>
            <a:chExt cx="780665" cy="1030778"/>
          </a:xfrm>
        </p:grpSpPr>
        <p:sp>
          <p:nvSpPr>
            <p:cNvPr id="19" name="Slza 18"/>
            <p:cNvSpPr/>
            <p:nvPr/>
          </p:nvSpPr>
          <p:spPr>
            <a:xfrm rot="19234670">
              <a:off x="1808009" y="2049515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Slza 22"/>
            <p:cNvSpPr/>
            <p:nvPr/>
          </p:nvSpPr>
          <p:spPr>
            <a:xfrm rot="19234670">
              <a:off x="1736001" y="2481563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Slza 23"/>
            <p:cNvSpPr/>
            <p:nvPr/>
          </p:nvSpPr>
          <p:spPr>
            <a:xfrm rot="19234670">
              <a:off x="1880016" y="2841603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Slza 24"/>
            <p:cNvSpPr/>
            <p:nvPr/>
          </p:nvSpPr>
          <p:spPr>
            <a:xfrm rot="19234670">
              <a:off x="2240057" y="2553570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Slza 25"/>
            <p:cNvSpPr/>
            <p:nvPr/>
          </p:nvSpPr>
          <p:spPr>
            <a:xfrm rot="19234670">
              <a:off x="2096042" y="2193531"/>
              <a:ext cx="276609" cy="238690"/>
            </a:xfrm>
            <a:prstGeom prst="teardrop">
              <a:avLst>
                <a:gd name="adj" fmla="val 136808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7" name="Mrak 26"/>
          <p:cNvSpPr/>
          <p:nvPr/>
        </p:nvSpPr>
        <p:spPr>
          <a:xfrm>
            <a:off x="251520" y="1484784"/>
            <a:ext cx="1071736" cy="711696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Šipka nahoru 36"/>
          <p:cNvSpPr/>
          <p:nvPr/>
        </p:nvSpPr>
        <p:spPr>
          <a:xfrm>
            <a:off x="5508104" y="3140968"/>
            <a:ext cx="288032" cy="2160240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Šipka doleva 40"/>
          <p:cNvSpPr/>
          <p:nvPr/>
        </p:nvSpPr>
        <p:spPr>
          <a:xfrm>
            <a:off x="3707904" y="1700808"/>
            <a:ext cx="1368152" cy="28803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Šipka doleva 42"/>
          <p:cNvSpPr/>
          <p:nvPr/>
        </p:nvSpPr>
        <p:spPr>
          <a:xfrm rot="16200000">
            <a:off x="1331640" y="5373216"/>
            <a:ext cx="1152128" cy="28803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Šipka doleva 43"/>
          <p:cNvSpPr/>
          <p:nvPr/>
        </p:nvSpPr>
        <p:spPr>
          <a:xfrm rot="12351189">
            <a:off x="2405556" y="4519201"/>
            <a:ext cx="1436425" cy="301234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Šipka doleva 45"/>
          <p:cNvSpPr/>
          <p:nvPr/>
        </p:nvSpPr>
        <p:spPr>
          <a:xfrm rot="12351189">
            <a:off x="2055681" y="6224195"/>
            <a:ext cx="1413897" cy="342676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Dvojitá vlna 46"/>
          <p:cNvSpPr/>
          <p:nvPr/>
        </p:nvSpPr>
        <p:spPr>
          <a:xfrm>
            <a:off x="4211960" y="5949280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Dvojitá vlna 47"/>
          <p:cNvSpPr/>
          <p:nvPr/>
        </p:nvSpPr>
        <p:spPr>
          <a:xfrm>
            <a:off x="4211960" y="6237312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Dvojitá vlna 48"/>
          <p:cNvSpPr/>
          <p:nvPr/>
        </p:nvSpPr>
        <p:spPr>
          <a:xfrm>
            <a:off x="4211960" y="6525344"/>
            <a:ext cx="4932040" cy="144016"/>
          </a:xfrm>
          <a:prstGeom prst="doubleWav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Šipka nahoru 50"/>
          <p:cNvSpPr/>
          <p:nvPr/>
        </p:nvSpPr>
        <p:spPr>
          <a:xfrm>
            <a:off x="3779912" y="2924944"/>
            <a:ext cx="288032" cy="21602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endParaRPr lang="cs-CZ"/>
          </a:p>
        </p:txBody>
      </p:sp>
      <p:sp>
        <p:nvSpPr>
          <p:cNvPr id="56" name="Šipka doleva 55"/>
          <p:cNvSpPr/>
          <p:nvPr/>
        </p:nvSpPr>
        <p:spPr>
          <a:xfrm>
            <a:off x="3203848" y="2348880"/>
            <a:ext cx="864096" cy="288032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58" name="Skupina 57"/>
          <p:cNvGrpSpPr/>
          <p:nvPr/>
        </p:nvGrpSpPr>
        <p:grpSpPr>
          <a:xfrm>
            <a:off x="2699792" y="2564904"/>
            <a:ext cx="720080" cy="1152128"/>
            <a:chOff x="2411760" y="2492896"/>
            <a:chExt cx="720080" cy="1152128"/>
          </a:xfrm>
        </p:grpSpPr>
        <p:sp>
          <p:nvSpPr>
            <p:cNvPr id="59" name="7cípá hvězda 58"/>
            <p:cNvSpPr/>
            <p:nvPr/>
          </p:nvSpPr>
          <p:spPr>
            <a:xfrm>
              <a:off x="2411760" y="2780928"/>
              <a:ext cx="360040" cy="360040"/>
            </a:xfrm>
            <a:prstGeom prst="star7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0" name="7cípá hvězda 59"/>
            <p:cNvSpPr/>
            <p:nvPr/>
          </p:nvSpPr>
          <p:spPr>
            <a:xfrm>
              <a:off x="2771800" y="2924944"/>
              <a:ext cx="360040" cy="360040"/>
            </a:xfrm>
            <a:prstGeom prst="star7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1" name="7cípá hvězda 60"/>
            <p:cNvSpPr/>
            <p:nvPr/>
          </p:nvSpPr>
          <p:spPr>
            <a:xfrm>
              <a:off x="2555776" y="3284984"/>
              <a:ext cx="360040" cy="360040"/>
            </a:xfrm>
            <a:prstGeom prst="star7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7cípá hvězda 61"/>
            <p:cNvSpPr/>
            <p:nvPr/>
          </p:nvSpPr>
          <p:spPr>
            <a:xfrm>
              <a:off x="2699792" y="2492896"/>
              <a:ext cx="360040" cy="360040"/>
            </a:xfrm>
            <a:prstGeom prst="star7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3" name="Skupina 62"/>
          <p:cNvGrpSpPr/>
          <p:nvPr/>
        </p:nvGrpSpPr>
        <p:grpSpPr>
          <a:xfrm>
            <a:off x="323528" y="2132856"/>
            <a:ext cx="648072" cy="792088"/>
            <a:chOff x="179512" y="1772816"/>
            <a:chExt cx="648072" cy="792088"/>
          </a:xfrm>
        </p:grpSpPr>
        <p:sp>
          <p:nvSpPr>
            <p:cNvPr id="64" name="Elipsa 63"/>
            <p:cNvSpPr/>
            <p:nvPr/>
          </p:nvSpPr>
          <p:spPr>
            <a:xfrm>
              <a:off x="323528" y="1772816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5" name="Elipsa 64"/>
            <p:cNvSpPr/>
            <p:nvPr/>
          </p:nvSpPr>
          <p:spPr>
            <a:xfrm>
              <a:off x="611560" y="1844824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Elipsa 65"/>
            <p:cNvSpPr/>
            <p:nvPr/>
          </p:nvSpPr>
          <p:spPr>
            <a:xfrm>
              <a:off x="611560" y="2132856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7" name="Elipsa 66"/>
            <p:cNvSpPr/>
            <p:nvPr/>
          </p:nvSpPr>
          <p:spPr>
            <a:xfrm>
              <a:off x="179512" y="2060848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Elipsa 67"/>
            <p:cNvSpPr/>
            <p:nvPr/>
          </p:nvSpPr>
          <p:spPr>
            <a:xfrm>
              <a:off x="395536" y="2348880"/>
              <a:ext cx="216024" cy="216024"/>
            </a:xfrm>
            <a:prstGeom prst="ellips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0" name="TextovéPole 69"/>
          <p:cNvSpPr txBox="1"/>
          <p:nvPr/>
        </p:nvSpPr>
        <p:spPr>
          <a:xfrm>
            <a:off x="2992957" y="0"/>
            <a:ext cx="615104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00B050"/>
                </a:solidFill>
              </a:rPr>
              <a:t>SKUPENSTVÍ</a:t>
            </a:r>
            <a:r>
              <a:rPr lang="cs-CZ" sz="6000" b="1" dirty="0" smtClean="0">
                <a:solidFill>
                  <a:srgbClr val="FF0000"/>
                </a:solidFill>
              </a:rPr>
              <a:t> </a:t>
            </a:r>
            <a:r>
              <a:rPr lang="cs-CZ" sz="6000" b="1" dirty="0" smtClean="0">
                <a:solidFill>
                  <a:srgbClr val="00B050"/>
                </a:solidFill>
              </a:rPr>
              <a:t>VODY</a:t>
            </a:r>
            <a:endParaRPr lang="cs-CZ" sz="6000" b="1" dirty="0">
              <a:solidFill>
                <a:srgbClr val="00B050"/>
              </a:solidFill>
            </a:endParaRPr>
          </a:p>
        </p:txBody>
      </p:sp>
      <p:sp>
        <p:nvSpPr>
          <p:cNvPr id="71" name="Šipka doleva 70"/>
          <p:cNvSpPr/>
          <p:nvPr/>
        </p:nvSpPr>
        <p:spPr>
          <a:xfrm>
            <a:off x="5940152" y="3501008"/>
            <a:ext cx="2016224" cy="792088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plynné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2" name="Šipka doleva 71"/>
          <p:cNvSpPr/>
          <p:nvPr/>
        </p:nvSpPr>
        <p:spPr>
          <a:xfrm rot="19689222">
            <a:off x="5637327" y="1381025"/>
            <a:ext cx="2016224" cy="792088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plynné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4" name="Šipka doleva 73"/>
          <p:cNvSpPr/>
          <p:nvPr/>
        </p:nvSpPr>
        <p:spPr>
          <a:xfrm rot="18502407">
            <a:off x="377625" y="1116698"/>
            <a:ext cx="1624323" cy="792088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pevné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5" name="Šipka doleva 74"/>
          <p:cNvSpPr/>
          <p:nvPr/>
        </p:nvSpPr>
        <p:spPr>
          <a:xfrm rot="15472673">
            <a:off x="1608641" y="1462280"/>
            <a:ext cx="1919695" cy="792088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pevné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6" name="Šipka doprava 75"/>
          <p:cNvSpPr/>
          <p:nvPr/>
        </p:nvSpPr>
        <p:spPr>
          <a:xfrm rot="19105964">
            <a:off x="-9243" y="3128006"/>
            <a:ext cx="1970666" cy="72008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kapalné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7" name="Šipka doprava 76"/>
          <p:cNvSpPr/>
          <p:nvPr/>
        </p:nvSpPr>
        <p:spPr>
          <a:xfrm>
            <a:off x="3491880" y="5877272"/>
            <a:ext cx="1970666" cy="72008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kapalné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8" name="Šipka doleva 77"/>
          <p:cNvSpPr/>
          <p:nvPr/>
        </p:nvSpPr>
        <p:spPr>
          <a:xfrm rot="12351189">
            <a:off x="2388249" y="4882632"/>
            <a:ext cx="1847219" cy="316148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39552" y="764704"/>
            <a:ext cx="2661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microsoft.office.com</a:t>
            </a:r>
            <a:endParaRPr lang="cs-CZ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112</Words>
  <Application>Microsoft Office PowerPoint</Application>
  <PresentationFormat>Předvádění na obrazovce (4:3)</PresentationFormat>
  <Paragraphs>27</Paragraphs>
  <Slides>9</Slides>
  <Notes>2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KOLOBĚH VODY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</dc:creator>
  <cp:lastModifiedBy>Tomáš</cp:lastModifiedBy>
  <cp:revision>23</cp:revision>
  <dcterms:created xsi:type="dcterms:W3CDTF">2012-11-18T18:46:11Z</dcterms:created>
  <dcterms:modified xsi:type="dcterms:W3CDTF">2012-11-28T21:25:13Z</dcterms:modified>
</cp:coreProperties>
</file>