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2" r:id="rId2"/>
    <p:sldId id="263" r:id="rId3"/>
    <p:sldId id="256" r:id="rId4"/>
    <p:sldId id="257" r:id="rId5"/>
    <p:sldId id="258" r:id="rId6"/>
    <p:sldId id="259" r:id="rId7"/>
    <p:sldId id="260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VY_32_INOVACE_157_NÁŠ </a:t>
          </a:r>
          <a:r>
            <a:rPr lang="cs-CZ" sz="2000" baseline="0" dirty="0" smtClean="0"/>
            <a:t>SVĚT_SVATÝ VÁCLAV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praktická škola Arkadie o. p. s.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Mgr.Dorota</a:t>
          </a:r>
          <a:r>
            <a:rPr lang="cs-CZ" sz="2000" dirty="0" smtClean="0"/>
            <a:t> </a:t>
          </a:r>
          <a:r>
            <a:rPr lang="cs-CZ" sz="2000" dirty="0" err="1" smtClean="0"/>
            <a:t>Šáchová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Svatý Václav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CZ.1.07./1.4.00/21.2257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0774EBE-3A06-4859-9421-4E468351B4E9}" type="presOf" srcId="{4C35D32F-0EAB-4CD7-82EE-45574DC2A586}" destId="{8BEBB6EC-1DAA-4CAC-8A25-BC0FCBD5DBD5}" srcOrd="0" destOrd="0" presId="urn:microsoft.com/office/officeart/2005/8/layout/target3"/>
    <dgm:cxn modelId="{F43499ED-6C37-49E1-8E2A-C2B6680BA88A}" type="presOf" srcId="{B651F6E3-6281-48DB-9319-2AEAFDAE7572}" destId="{619D679B-A015-4ECF-8348-D1034C574F40}" srcOrd="0" destOrd="0" presId="urn:microsoft.com/office/officeart/2005/8/layout/target3"/>
    <dgm:cxn modelId="{FAA50E48-E695-4970-B9D2-66575D3A8D83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8A9CB5B-0857-4EF8-B295-5440F5E2ADA8}" type="presOf" srcId="{4C35D32F-0EAB-4CD7-82EE-45574DC2A586}" destId="{890E4F0B-2866-4A3F-A3C7-2A14B1797930}" srcOrd="1" destOrd="0" presId="urn:microsoft.com/office/officeart/2005/8/layout/target3"/>
    <dgm:cxn modelId="{CE390997-82F3-4AF3-922A-6F4D7D969003}" type="presOf" srcId="{D1B46980-6531-4606-95E6-44980827E919}" destId="{6140AFEC-043D-4C43-A2F9-D0F5331DF3A3}" srcOrd="0" destOrd="0" presId="urn:microsoft.com/office/officeart/2005/8/layout/target3"/>
    <dgm:cxn modelId="{6FDD8071-42A0-4645-9DFA-3B500BF6DA5B}" type="presOf" srcId="{757F3AB3-0718-4624-B441-E567A8F0AB56}" destId="{333A1088-737F-45CB-B68E-254E46348037}" srcOrd="0" destOrd="0" presId="urn:microsoft.com/office/officeart/2005/8/layout/target3"/>
    <dgm:cxn modelId="{24488DD9-0D2E-4DA6-8D1E-C56AE5B4F6C6}" type="presOf" srcId="{D8197B8C-B260-4A16-BDF4-0947B075E274}" destId="{5A5FFA88-C948-4069-8E93-59FA12366E83}" srcOrd="1" destOrd="0" presId="urn:microsoft.com/office/officeart/2005/8/layout/target3"/>
    <dgm:cxn modelId="{1D85137B-F99A-4B4A-9B94-0679AD4C2E3F}" type="presOf" srcId="{D1D4F407-5343-4D3F-B5B9-D407B03CAEB4}" destId="{AED2198E-93D5-4001-81B4-73124B309672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477BDBD-B5BC-4EC4-8FDF-95B23775FC1A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BA28420C-4773-4AB8-84E9-D8A98825F17D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CB69E2E-D809-429E-B8EF-938527062AF7}" type="presOf" srcId="{B651F6E3-6281-48DB-9319-2AEAFDAE7572}" destId="{6BB5E863-4638-4E1D-BFDE-399D028AC4ED}" srcOrd="1" destOrd="0" presId="urn:microsoft.com/office/officeart/2005/8/layout/target3"/>
    <dgm:cxn modelId="{E35A10FC-584B-44AF-B8EE-2C108E890035}" type="presParOf" srcId="{333A1088-737F-45CB-B68E-254E46348037}" destId="{F5ABB229-8D3B-4694-996A-96F23CF14429}" srcOrd="0" destOrd="0" presId="urn:microsoft.com/office/officeart/2005/8/layout/target3"/>
    <dgm:cxn modelId="{CF6247F7-EC2E-4FDA-B212-C30ADA17E3AD}" type="presParOf" srcId="{333A1088-737F-45CB-B68E-254E46348037}" destId="{F41139FD-01EE-4571-8B17-4FB00FC51163}" srcOrd="1" destOrd="0" presId="urn:microsoft.com/office/officeart/2005/8/layout/target3"/>
    <dgm:cxn modelId="{CF2707A0-8252-4067-AD94-5075D62E6D0D}" type="presParOf" srcId="{333A1088-737F-45CB-B68E-254E46348037}" destId="{D005CE8C-CC26-4C3E-AC11-E15060ECD759}" srcOrd="2" destOrd="0" presId="urn:microsoft.com/office/officeart/2005/8/layout/target3"/>
    <dgm:cxn modelId="{0552AF9A-E33A-448A-8637-B183B7AA76E3}" type="presParOf" srcId="{333A1088-737F-45CB-B68E-254E46348037}" destId="{2C702D82-9B77-49B7-9568-BB8EB47C3372}" srcOrd="3" destOrd="0" presId="urn:microsoft.com/office/officeart/2005/8/layout/target3"/>
    <dgm:cxn modelId="{6B1E9B8C-91E0-41D0-ABA6-A4C04BFA51A1}" type="presParOf" srcId="{333A1088-737F-45CB-B68E-254E46348037}" destId="{A52A0455-90FF-4808-ABD0-F02540D31D5A}" srcOrd="4" destOrd="0" presId="urn:microsoft.com/office/officeart/2005/8/layout/target3"/>
    <dgm:cxn modelId="{5893DD4A-5F7B-4F89-A20A-4AE897E0D033}" type="presParOf" srcId="{333A1088-737F-45CB-B68E-254E46348037}" destId="{6140AFEC-043D-4C43-A2F9-D0F5331DF3A3}" srcOrd="5" destOrd="0" presId="urn:microsoft.com/office/officeart/2005/8/layout/target3"/>
    <dgm:cxn modelId="{A1A3E738-B35F-4278-B83C-60920A911BEE}" type="presParOf" srcId="{333A1088-737F-45CB-B68E-254E46348037}" destId="{9358AC05-5D7D-4327-9F80-1AD486AEA664}" srcOrd="6" destOrd="0" presId="urn:microsoft.com/office/officeart/2005/8/layout/target3"/>
    <dgm:cxn modelId="{EBBF690C-06E0-4A95-9DE3-8E0355001ED8}" type="presParOf" srcId="{333A1088-737F-45CB-B68E-254E46348037}" destId="{313FC574-E1CD-4FB4-B054-0B805CE0447D}" srcOrd="7" destOrd="0" presId="urn:microsoft.com/office/officeart/2005/8/layout/target3"/>
    <dgm:cxn modelId="{59C11FE1-A638-4D34-A4DC-68BA5EA92657}" type="presParOf" srcId="{333A1088-737F-45CB-B68E-254E46348037}" destId="{619D679B-A015-4ECF-8348-D1034C574F40}" srcOrd="8" destOrd="0" presId="urn:microsoft.com/office/officeart/2005/8/layout/target3"/>
    <dgm:cxn modelId="{5FF0E860-98B0-4089-B471-048701437F24}" type="presParOf" srcId="{333A1088-737F-45CB-B68E-254E46348037}" destId="{322283A8-4A27-4CDA-BAE3-F381106A9174}" srcOrd="9" destOrd="0" presId="urn:microsoft.com/office/officeart/2005/8/layout/target3"/>
    <dgm:cxn modelId="{F2FA0FAA-9104-4DCA-A258-76B3140C8671}" type="presParOf" srcId="{333A1088-737F-45CB-B68E-254E46348037}" destId="{FFC9F71D-1B4F-4AD9-A4A6-86ADEFC8AF5C}" srcOrd="10" destOrd="0" presId="urn:microsoft.com/office/officeart/2005/8/layout/target3"/>
    <dgm:cxn modelId="{52AFBD9C-0D50-485E-B66C-1F706A29724A}" type="presParOf" srcId="{333A1088-737F-45CB-B68E-254E46348037}" destId="{25B08C86-7E15-44DC-BE7F-FFB55DD49D12}" srcOrd="11" destOrd="0" presId="urn:microsoft.com/office/officeart/2005/8/layout/target3"/>
    <dgm:cxn modelId="{C281F8D2-04C6-40CA-9112-05101578CBA4}" type="presParOf" srcId="{333A1088-737F-45CB-B68E-254E46348037}" destId="{76644BE8-9D7C-4C09-B250-3D10AF48CBB7}" srcOrd="12" destOrd="0" presId="urn:microsoft.com/office/officeart/2005/8/layout/target3"/>
    <dgm:cxn modelId="{46D561AF-7F8A-476E-9843-C777FEF2EE6F}" type="presParOf" srcId="{333A1088-737F-45CB-B68E-254E46348037}" destId="{EE85B701-7295-41C0-BA7A-34D3756A2AE6}" srcOrd="13" destOrd="0" presId="urn:microsoft.com/office/officeart/2005/8/layout/target3"/>
    <dgm:cxn modelId="{F8D2D506-F2A1-46CF-A012-BC08125B27D5}" type="presParOf" srcId="{333A1088-737F-45CB-B68E-254E46348037}" destId="{8BEBB6EC-1DAA-4CAC-8A25-BC0FCBD5DBD5}" srcOrd="14" destOrd="0" presId="urn:microsoft.com/office/officeart/2005/8/layout/target3"/>
    <dgm:cxn modelId="{FE87E217-64ED-48D4-91BD-00E65369FF02}" type="presParOf" srcId="{333A1088-737F-45CB-B68E-254E46348037}" destId="{AED2198E-93D5-4001-81B4-73124B309672}" srcOrd="15" destOrd="0" presId="urn:microsoft.com/office/officeart/2005/8/layout/target3"/>
    <dgm:cxn modelId="{038F37ED-077D-4601-BF0D-9EB78BC6088A}" type="presParOf" srcId="{333A1088-737F-45CB-B68E-254E46348037}" destId="{2BE915AB-18AA-4053-B92C-3BFC9ED204BB}" srcOrd="16" destOrd="0" presId="urn:microsoft.com/office/officeart/2005/8/layout/target3"/>
    <dgm:cxn modelId="{9A6C653A-D900-4391-91DF-14AC0159E010}" type="presParOf" srcId="{333A1088-737F-45CB-B68E-254E46348037}" destId="{6BB5E863-4638-4E1D-BFDE-399D028AC4ED}" srcOrd="17" destOrd="0" presId="urn:microsoft.com/office/officeart/2005/8/layout/target3"/>
    <dgm:cxn modelId="{A72A9028-B909-4A55-82CC-628BBFC7D8FB}" type="presParOf" srcId="{333A1088-737F-45CB-B68E-254E46348037}" destId="{5A5FFA88-C948-4069-8E93-59FA12366E83}" srcOrd="18" destOrd="0" presId="urn:microsoft.com/office/officeart/2005/8/layout/target3"/>
    <dgm:cxn modelId="{55258B16-DED2-4B1A-80FC-258307381E0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praktická škola Arkadie o. p. s.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Mgr.Dorota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Šáchová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VY_32_INOVACE_157_NÁŠ </a:t>
          </a:r>
          <a:r>
            <a:rPr lang="cs-CZ" sz="2000" kern="1200" baseline="0" dirty="0" smtClean="0"/>
            <a:t>SVĚT_SVATÝ VÁCLAV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Svatý Václav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CZ.1.07./1.4.00/21.2257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74B12D-AB6C-42F8-A775-EFD0F3B1615F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63366C-08D5-4CAA-9717-541E76A25EB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3366C-08D5-4CAA-9717-541E76A25EB4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postupně přečtou jednotlivé body. Napíší své jméno k variantě,</a:t>
            </a:r>
            <a:r>
              <a:rPr lang="cs-CZ" baseline="0" dirty="0" smtClean="0"/>
              <a:t> která je podle nich chybná.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3366C-08D5-4CAA-9717-541E76A25EB4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3366C-08D5-4CAA-9717-541E76A25EB4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3366C-08D5-4CAA-9717-541E76A25EB4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3366C-08D5-4CAA-9717-541E76A25EB4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A1910-0CD0-4ED6-BF29-A40ECA6B14E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3B1A8-1D34-4068-869C-6A63A6C12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A1910-0CD0-4ED6-BF29-A40ECA6B14E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3B1A8-1D34-4068-869C-6A63A6C12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A1910-0CD0-4ED6-BF29-A40ECA6B14E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3B1A8-1D34-4068-869C-6A63A6C12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A1910-0CD0-4ED6-BF29-A40ECA6B14E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3B1A8-1D34-4068-869C-6A63A6C12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A1910-0CD0-4ED6-BF29-A40ECA6B14E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3B1A8-1D34-4068-869C-6A63A6C12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A1910-0CD0-4ED6-BF29-A40ECA6B14E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3B1A8-1D34-4068-869C-6A63A6C12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A1910-0CD0-4ED6-BF29-A40ECA6B14E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3B1A8-1D34-4068-869C-6A63A6C12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A1910-0CD0-4ED6-BF29-A40ECA6B14E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3B1A8-1D34-4068-869C-6A63A6C12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A1910-0CD0-4ED6-BF29-A40ECA6B14E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3B1A8-1D34-4068-869C-6A63A6C12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A1910-0CD0-4ED6-BF29-A40ECA6B14E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3B1A8-1D34-4068-869C-6A63A6C12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A1910-0CD0-4ED6-BF29-A40ECA6B14E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3B1A8-1D34-4068-869C-6A63A6C12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DA1910-0CD0-4ED6-BF29-A40ECA6B14E4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93B1A8-1D34-4068-869C-6A63A6C12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428994879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Materiál je určen žákům 9.třídy základní školy speciální. </a:t>
            </a:r>
          </a:p>
          <a:p>
            <a:r>
              <a:rPr lang="cs-CZ" dirty="0" smtClean="0"/>
              <a:t>Prezentace byla použita k seznámení s dnem státního svátku věnovaného svatému Václavovi. </a:t>
            </a:r>
          </a:p>
          <a:p>
            <a:r>
              <a:rPr lang="cs-CZ" dirty="0" smtClean="0"/>
              <a:t>Metodický postup je popsán u jednotlivých listů prezentace.</a:t>
            </a:r>
          </a:p>
          <a:p>
            <a:r>
              <a:rPr lang="cs-CZ" dirty="0" smtClean="0"/>
              <a:t>Klíčová slova: svatý Václav.</a:t>
            </a:r>
          </a:p>
          <a:p>
            <a:r>
              <a:rPr lang="cs-CZ" dirty="0" smtClean="0"/>
              <a:t>Vytvořeno 26.9.2012</a:t>
            </a:r>
          </a:p>
        </p:txBody>
      </p:sp>
    </p:spTree>
    <p:extLst>
      <p:ext uri="{BB962C8B-B14F-4D97-AF65-F5344CB8AC3E}">
        <p14:creationId xmlns="" xmlns:p14="http://schemas.microsoft.com/office/powerpoint/2010/main" val="7672234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43608" y="1484784"/>
            <a:ext cx="695818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b="1" dirty="0" smtClean="0"/>
              <a:t>SVATÝ VÁCLAV</a:t>
            </a:r>
            <a:endParaRPr lang="cs-CZ" sz="8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43808" y="3573016"/>
            <a:ext cx="302037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</a:rPr>
              <a:t>28.září</a:t>
            </a:r>
            <a:endParaRPr lang="cs-CZ" sz="8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ovéPole 14"/>
          <p:cNvSpPr txBox="1"/>
          <p:nvPr/>
        </p:nvSpPr>
        <p:spPr>
          <a:xfrm>
            <a:off x="4139952" y="4025636"/>
            <a:ext cx="20881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FF0000"/>
                </a:solidFill>
              </a:rPr>
              <a:t> byl to kníže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139952" y="1124744"/>
            <a:ext cx="18621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FF0000"/>
                </a:solidFill>
              </a:rPr>
              <a:t>byl zbožný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139952" y="1608226"/>
            <a:ext cx="21461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FF0000"/>
                </a:solidFill>
              </a:rPr>
              <a:t>byl vzdělaný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139952" y="2091708"/>
            <a:ext cx="2827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b="1" dirty="0">
                <a:solidFill>
                  <a:srgbClr val="FF0000"/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byl dobrý politik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139952" y="2575190"/>
            <a:ext cx="35645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FF0000"/>
                </a:solidFill>
              </a:rPr>
              <a:t> byl synem Drahomíry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39952" y="3058672"/>
            <a:ext cx="37757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FF0000"/>
                </a:solidFill>
              </a:rPr>
              <a:t> byl zavražděn bratrem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139952" y="3542154"/>
            <a:ext cx="21019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FF0000"/>
                </a:solidFill>
              </a:rPr>
              <a:t> byl pokřtěn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139952" y="4005064"/>
            <a:ext cx="18769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FF0000"/>
                </a:solidFill>
              </a:rPr>
              <a:t> byl to král</a:t>
            </a:r>
            <a:endParaRPr lang="cs-CZ" sz="2800" b="1" dirty="0">
              <a:solidFill>
                <a:srgbClr val="FF0000"/>
              </a:solidFill>
            </a:endParaRPr>
          </a:p>
        </p:txBody>
      </p:sp>
      <p:grpSp>
        <p:nvGrpSpPr>
          <p:cNvPr id="18" name="Skupina 17"/>
          <p:cNvGrpSpPr/>
          <p:nvPr/>
        </p:nvGrpSpPr>
        <p:grpSpPr>
          <a:xfrm>
            <a:off x="683568" y="476672"/>
            <a:ext cx="1946776" cy="5679308"/>
            <a:chOff x="683568" y="476672"/>
            <a:chExt cx="1946776" cy="5679308"/>
          </a:xfrm>
        </p:grpSpPr>
        <p:pic>
          <p:nvPicPr>
            <p:cNvPr id="10242" name="Picture 2" descr="http://upload.wikimedia.org/wikipedia/commons/7/76/Svaty_Vaclav_a_Svata_Ludmila_-_glass_window.jpg"/>
            <p:cNvPicPr>
              <a:picLocks noChangeAspect="1" noChangeArrowheads="1"/>
            </p:cNvPicPr>
            <p:nvPr/>
          </p:nvPicPr>
          <p:blipFill>
            <a:blip r:embed="rId3" cstate="print"/>
            <a:srcRect r="37586"/>
            <a:stretch>
              <a:fillRect/>
            </a:stretch>
          </p:blipFill>
          <p:spPr bwMode="auto">
            <a:xfrm>
              <a:off x="683568" y="476672"/>
              <a:ext cx="1872208" cy="5679308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</p:pic>
        <p:sp>
          <p:nvSpPr>
            <p:cNvPr id="17" name="TextovéPole 16"/>
            <p:cNvSpPr txBox="1"/>
            <p:nvPr/>
          </p:nvSpPr>
          <p:spPr>
            <a:xfrm>
              <a:off x="2267744" y="5733256"/>
              <a:ext cx="3626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solidFill>
                    <a:schemeClr val="bg1"/>
                  </a:solidFill>
                </a:rPr>
                <a:t>1.</a:t>
              </a:r>
              <a:endParaRPr lang="cs-CZ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5" grpId="0" build="allAtOnce"/>
      <p:bldP spid="7" grpId="0" build="p"/>
      <p:bldP spid="8" grpId="0"/>
      <p:bldP spid="9" grpId="0"/>
      <p:bldP spid="11" grpId="0"/>
      <p:bldP spid="13" grpId="0"/>
      <p:bldP spid="13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/>
          <p:cNvGrpSpPr/>
          <p:nvPr/>
        </p:nvGrpSpPr>
        <p:grpSpPr>
          <a:xfrm>
            <a:off x="1619672" y="1700808"/>
            <a:ext cx="5400600" cy="4050450"/>
            <a:chOff x="1619672" y="1700808"/>
            <a:chExt cx="5400600" cy="4050450"/>
          </a:xfrm>
        </p:grpSpPr>
        <p:pic>
          <p:nvPicPr>
            <p:cNvPr id="8194" name="Picture 2" descr="Soubor:Saint Venceslas grave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619672" y="1700808"/>
              <a:ext cx="5400600" cy="4050450"/>
            </a:xfrm>
            <a:prstGeom prst="rect">
              <a:avLst/>
            </a:prstGeom>
            <a:noFill/>
          </p:spPr>
        </p:pic>
        <p:sp>
          <p:nvSpPr>
            <p:cNvPr id="5" name="TextovéPole 4"/>
            <p:cNvSpPr txBox="1"/>
            <p:nvPr/>
          </p:nvSpPr>
          <p:spPr>
            <a:xfrm>
              <a:off x="6516216" y="5157192"/>
              <a:ext cx="3626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solidFill>
                    <a:schemeClr val="bg1"/>
                  </a:solidFill>
                </a:rPr>
                <a:t>2.</a:t>
              </a:r>
              <a:endParaRPr lang="cs-CZ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4" name="TextovéPole 3"/>
          <p:cNvSpPr txBox="1"/>
          <p:nvPr/>
        </p:nvSpPr>
        <p:spPr>
          <a:xfrm>
            <a:off x="2267744" y="908720"/>
            <a:ext cx="39719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FF0000"/>
                </a:solidFill>
              </a:rPr>
              <a:t>  hrobka svatého Václava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6" name="Přímá spojovací šipka 5"/>
          <p:cNvCxnSpPr/>
          <p:nvPr/>
        </p:nvCxnSpPr>
        <p:spPr>
          <a:xfrm>
            <a:off x="2483768" y="1268760"/>
            <a:ext cx="1512168" cy="144016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Skupina 10"/>
          <p:cNvGrpSpPr/>
          <p:nvPr/>
        </p:nvGrpSpPr>
        <p:grpSpPr>
          <a:xfrm>
            <a:off x="1331640" y="1052736"/>
            <a:ext cx="3960440" cy="5040560"/>
            <a:chOff x="1331640" y="1052736"/>
            <a:chExt cx="3960440" cy="5040560"/>
          </a:xfrm>
        </p:grpSpPr>
        <p:pic>
          <p:nvPicPr>
            <p:cNvPr id="3" name="Picture 2" descr="File:Wenceslaus I Duke of Bohemia equestrian statue in Prague 1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331640" y="1052736"/>
              <a:ext cx="3960440" cy="5040560"/>
            </a:xfrm>
            <a:prstGeom prst="rect">
              <a:avLst/>
            </a:prstGeom>
            <a:noFill/>
          </p:spPr>
        </p:pic>
        <p:sp>
          <p:nvSpPr>
            <p:cNvPr id="10" name="TextovéPole 9"/>
            <p:cNvSpPr txBox="1"/>
            <p:nvPr/>
          </p:nvSpPr>
          <p:spPr>
            <a:xfrm>
              <a:off x="4860032" y="5661248"/>
              <a:ext cx="3626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3.</a:t>
              </a:r>
              <a:endParaRPr lang="cs-CZ" b="1" dirty="0"/>
            </a:p>
          </p:txBody>
        </p:sp>
      </p:grpSp>
      <p:sp>
        <p:nvSpPr>
          <p:cNvPr id="2" name="TextovéPole 1"/>
          <p:cNvSpPr txBox="1"/>
          <p:nvPr/>
        </p:nvSpPr>
        <p:spPr>
          <a:xfrm>
            <a:off x="755576" y="404664"/>
            <a:ext cx="66984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b="1" dirty="0" smtClean="0"/>
              <a:t>    socha sv. Václava na Václavském náměstí</a:t>
            </a:r>
            <a:endParaRPr lang="cs-CZ" sz="2800" b="1" dirty="0"/>
          </a:p>
        </p:txBody>
      </p:sp>
      <p:cxnSp>
        <p:nvCxnSpPr>
          <p:cNvPr id="6" name="Přímá spojovací šipka 5"/>
          <p:cNvCxnSpPr/>
          <p:nvPr/>
        </p:nvCxnSpPr>
        <p:spPr>
          <a:xfrm>
            <a:off x="971600" y="692696"/>
            <a:ext cx="2160240" cy="216024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4638921" y="6021288"/>
            <a:ext cx="45050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</a:t>
            </a:r>
            <a:r>
              <a:rPr lang="cs-CZ" sz="2800" b="1" dirty="0" smtClean="0"/>
              <a:t>autor: Josef Václav </a:t>
            </a:r>
            <a:r>
              <a:rPr lang="cs-CZ" sz="2800" b="1" dirty="0" err="1" smtClean="0"/>
              <a:t>Myslbek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908720"/>
            <a:ext cx="85689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Na jaké minci </a:t>
            </a:r>
            <a:r>
              <a:rPr lang="cs-CZ" sz="3600" b="1" smtClean="0"/>
              <a:t>nebo bankovce najdete </a:t>
            </a:r>
            <a:r>
              <a:rPr lang="cs-CZ" sz="3600" b="1" dirty="0" smtClean="0"/>
              <a:t>sv. Václava</a:t>
            </a:r>
            <a:r>
              <a:rPr lang="cs-CZ" sz="3600" b="1" dirty="0"/>
              <a:t>?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11560" y="2708920"/>
            <a:ext cx="36327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4000" b="1" dirty="0" smtClean="0"/>
              <a:t> dvacetikoruně 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3717032"/>
            <a:ext cx="26279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4000" b="1" dirty="0" smtClean="0"/>
              <a:t> stokoruně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4581128"/>
            <a:ext cx="29301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4000" b="1" dirty="0" smtClean="0"/>
              <a:t> pětikoruně </a:t>
            </a:r>
            <a:endParaRPr lang="cs-CZ" sz="4000" b="1" dirty="0"/>
          </a:p>
        </p:txBody>
      </p:sp>
      <p:pic>
        <p:nvPicPr>
          <p:cNvPr id="1026" name="Picture 2" descr="C:\Users\Tomáš\Pictures\Picasa\Export\2012-11-28\P10609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1999" y="2996952"/>
            <a:ext cx="3840427" cy="1584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5" grpId="1" build="allAtOnce"/>
      <p:bldP spid="6" grpId="0" build="p"/>
      <p:bldP spid="6" grpId="1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23528" y="404664"/>
            <a:ext cx="85689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 err="1" smtClean="0"/>
              <a:t>Sv.Václav</a:t>
            </a:r>
            <a:r>
              <a:rPr lang="cs-CZ" dirty="0" smtClean="0"/>
              <a:t>. 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2001-, 12. 9. 2006, 19:01 [cit. 2012-09-27]. Dostupné z: http://upload.wikimedia.org/wikipedia/commons/thumb/7/76/Svaty_Vaclav_a_Svata_Ludmila_-_glass_window.jpg/409px-Svaty_Vaclav_a_Svata_Ludmila_-_glass_window.jpg 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23528" y="2252869"/>
            <a:ext cx="82809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cs-CZ" dirty="0" smtClean="0"/>
              <a:t>Hrobka </a:t>
            </a:r>
            <a:r>
              <a:rPr lang="cs-CZ" dirty="0" err="1" smtClean="0"/>
              <a:t>sv.Václava</a:t>
            </a:r>
            <a:r>
              <a:rPr lang="cs-CZ" dirty="0" smtClean="0"/>
              <a:t>. 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2001-, 14. 11. 2006, 14:25 Náhled verze z 14. 11. 2006, 14:25 [cit. 2012-09-27]. Dostupné z: http://upload.wikimedia.org/wikipedia/commons/thumb/2/26/Saint_Venceslas_grave.JPG/800px-Saint_Venceslas_grave.JPG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23528" y="4101074"/>
            <a:ext cx="83529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cs-CZ" dirty="0" smtClean="0"/>
              <a:t>Socha sv. Václava. 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2001-, 20. 9. 2006, 11:14 [cit. 2012-09-27]. Dostupné z: http://upload.wikimedia.org/wikipedia/commons/thumb/d/d3/Wenceslaus_I_Duke_of_Bohemia_equestrian_statue_in_Prague_1.jpg/302px-Wenceslaus_I_Duke_of_Bohemia_equestrian_statue_in_Prague_1.jpg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3528" y="5949280"/>
            <a:ext cx="2025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Ostatní: foto autora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310</Words>
  <Application>Microsoft Office PowerPoint</Application>
  <PresentationFormat>Předvádění na obrazovce (4:3)</PresentationFormat>
  <Paragraphs>42</Paragraphs>
  <Slides>8</Slides>
  <Notes>6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Tomáš</dc:creator>
  <cp:lastModifiedBy>Tomáš</cp:lastModifiedBy>
  <cp:revision>20</cp:revision>
  <dcterms:created xsi:type="dcterms:W3CDTF">2012-09-26T18:03:40Z</dcterms:created>
  <dcterms:modified xsi:type="dcterms:W3CDTF">2012-11-28T21:26:25Z</dcterms:modified>
</cp:coreProperties>
</file>