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1" r:id="rId2"/>
    <p:sldId id="266" r:id="rId3"/>
    <p:sldId id="263" r:id="rId4"/>
    <p:sldId id="265" r:id="rId5"/>
    <p:sldId id="264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Pracovní list- vytisknout, možno </a:t>
            </a:r>
            <a:r>
              <a:rPr lang="cs-CZ" dirty="0" err="1" smtClean="0"/>
              <a:t>roztříhat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ROZŠIŘOVÁNÍ</a:t>
            </a:r>
            <a:r>
              <a:rPr lang="cs-CZ" baseline="0" dirty="0" smtClean="0"/>
              <a:t> SLOVNÍ ZÁSOBY</a:t>
            </a:r>
          </a:p>
          <a:p>
            <a:r>
              <a:rPr lang="cs-CZ" baseline="0" dirty="0" smtClean="0"/>
              <a:t>Jmenuj jména princezen </a:t>
            </a:r>
            <a:r>
              <a:rPr lang="cs-CZ" baseline="0" smtClean="0"/>
              <a:t>a seřaď </a:t>
            </a:r>
            <a:r>
              <a:rPr lang="cs-CZ" baseline="0" dirty="0" smtClean="0"/>
              <a:t>je podle abecedy.(Maruška, Lada, </a:t>
            </a:r>
            <a:r>
              <a:rPr lang="cs-CZ" baseline="0" dirty="0" err="1" smtClean="0"/>
              <a:t>Arabela</a:t>
            </a:r>
            <a:r>
              <a:rPr lang="cs-CZ" baseline="0" dirty="0" smtClean="0"/>
              <a:t>….)</a:t>
            </a:r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mtypo.cz/article/162-obrovsky-uspech-edity-rauserove-aktualizovano-30-3.html" TargetMode="External"/><Relationship Id="rId2" Type="http://schemas.openxmlformats.org/officeDocument/2006/relationships/hyperlink" Target="http://www.teatr.cz/repertoar/fotografie/sipkova-ruzenka-1.jpg&amp;w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office.microsoft.com/" TargetMode="External"/><Relationship Id="rId4" Type="http://schemas.openxmlformats.org/officeDocument/2006/relationships/hyperlink" Target="http://www.e-region.cz/volny-cas/clanek-2945-Litvinovske-divadlo-zahaji-sezonu-Sipkovou-Ruzenkou.asp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Český jazyk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sloh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 VĚTY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611560" y="1447800"/>
            <a:ext cx="8352928" cy="4572000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Políbil princeznu, kletba byla zrušena.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Růženka se píchla o trn, usnula a s ní celé království.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 kolébky stály tři sudičky.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…a byla svatba.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Narodila se dívka krásná jako obrázek,proto jí začali říkat Růženka.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podhradí bydlel statečný mládenec,který se rozhodl zachránit princeznu.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Mladík se prosekával hustým křoví, až došel do věže.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Sudičky stojí u kolébky a přejí Růžence.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613048"/>
          </a:xfrm>
        </p:spPr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Vymýšlej, co Růžence přály?</a:t>
            </a:r>
            <a:endParaRPr lang="cs-CZ" dirty="0">
              <a:latin typeface="Arial Narrow" pitchFamily="34" charset="0"/>
            </a:endParaRPr>
          </a:p>
        </p:txBody>
      </p:sp>
      <p:pic>
        <p:nvPicPr>
          <p:cNvPr id="4099" name="Picture 3" descr="C:\Users\Jana1\AppData\Local\Microsoft\Windows\Temporary Internet Files\Content.IE5\OVEUMYHO\MC9003360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376222"/>
            <a:ext cx="4752528" cy="293799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byla….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2433464" cy="1477144"/>
          </a:xfrm>
        </p:spPr>
        <p:txBody>
          <a:bodyPr/>
          <a:lstStyle/>
          <a:p>
            <a:r>
              <a:rPr lang="cs-CZ" dirty="0" smtClean="0">
                <a:latin typeface="Arial Narrow" pitchFamily="34" charset="0"/>
              </a:rPr>
              <a:t>princezna</a:t>
            </a:r>
          </a:p>
          <a:p>
            <a:r>
              <a:rPr lang="cs-CZ" dirty="0" smtClean="0">
                <a:latin typeface="Arial Narrow" pitchFamily="34" charset="0"/>
              </a:rPr>
              <a:t>sudičky</a:t>
            </a:r>
          </a:p>
          <a:p>
            <a:r>
              <a:rPr lang="cs-CZ" dirty="0" smtClean="0">
                <a:latin typeface="Arial Narrow" pitchFamily="34" charset="0"/>
              </a:rPr>
              <a:t>růže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1920" y="3717032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7030A0"/>
                </a:solidFill>
              </a:rPr>
              <a:t>Jaký byl……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4653136"/>
            <a:ext cx="11521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Arial Narrow" pitchFamily="34" charset="0"/>
              </a:rPr>
              <a:t>princ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latin typeface="Arial Narrow" pitchFamily="34" charset="0"/>
              </a:rPr>
              <a:t>dort</a:t>
            </a:r>
            <a:endParaRPr lang="cs-CZ" sz="2800" dirty="0">
              <a:latin typeface="Arial Narrow" pitchFamily="34" charset="0"/>
            </a:endParaRPr>
          </a:p>
        </p:txBody>
      </p:sp>
      <p:sp>
        <p:nvSpPr>
          <p:cNvPr id="3074" name="AutoShape 2" descr="data:image/jpg;base64,/9j/4AAQSkZJRgABAQAAAQABAAD/2wCEAAkGBggGERUIExMVFRUVGB8aGRgYGR8fIBkdICAhGh4cICAiHyceHiAjIiMeKDsgIycsLC0tHB8xNTAvNSwsLSkBCQoKDQsNGg4PGjQlHyQvLDQzKzQ1Ly81NTUxLC80LzUyLDQuNSwsLC0sLDQvLDQ1LC8vLC81NC8sLCwsKiwvMP/AABEIAFAAbAMBIgACEQEDEQH/xAAbAAACAgMBAAAAAAAAAAAAAAAFBgQHAAIDAf/EADUQAAECBQMCBQMCBgIDAAAAAAECEQADBAUhEjFBBlETIjJhcYGRsSOhQlLB0eHwFGIHFjT/xAAZAQADAQEBAAAAAAAAAAAAAAABAgMEAAX/xAAoEQACAgEEAAUEAwAAAAAAAAABAgARAxIhMUETIlFx4QQjkdEywfH/2gAMAwEAAhEDEQA/ALxjIyBN16lobSdCiSew4+TtAJCizASALMm11wp7ckzpimAD/b2gfbL0bpL8ZONXpyHyWGPYZzC5eq6nv5FSqZop0J/U/mOfT92yDBag6vt100yZQUWUMMOO2YAbvqRXKC9X8zrOp5UtZqzgoUAkvsAQC551Zd3jjRU0qsR4q0hRWdRPLk8F3DBgG2aCFbJRMRMSoOCrb6gwHFzl2aRIlIRrmLlpIQCw2BKlHgPzyX7FrqQIWBjDTVnhykzFnO3uSMf0eIVf1PItzLWGSdmdR+yUqH7ws/8As6VpFJPQEFCVKdJKklPqVsHBYfBDxCsHWdTd1qt9IiYUSRqmrUwJdgEIDs+cqUcBJYPCEBd2jg6v4mP9LX013liYNTK7pIb7iOFwuEy0gzFLllLEsp0lgBgMCD9QIDWu6TrvVKpJc1akSkjxUrGUFXpALB3AJ+G7wXvNuqLmDLCtKdmI9Xt7DbvmFJ2sR5wufUyKCV4hDKJYA/ALj2L4iT09Wzq+X4q3cl3+eB8YhbqacplGVNQfEBZAOCpOyVEjDjPJccR16cuk+1EyZ3obysHY4/zEdfmFmZw7eJvxUdYyItvuMi5o8dGzkfaJUW5mgG95qtQSHMK14oTXkzZSDnL6ee4fI+xgveKr/jATClZSk5IAID/xEO7DfY8wOmTUUczx11AZWdIIAbbguX3HweIBAPIuKQrCjK2qZdV46rUSvQop1ON2y7dg+78RYPTdhp7LKSuX+pMLE5Awfnb/AHEQl2lV6mitkzAnLAadTD3Oz+xjbqsTOl6VEyQspUpbKUwJLpOQGITlthtCAEmq9pjw4FxscnP6kjqjqCfZJJJSjWokpBzgFySx2/J+sJdquijKlzdetUwBSlE5OwQPhO30gcozr1qqPEM1WUqJW5BGwPwDsPeI9o6faQZq1FISpZSOw3+2+Io5THj1Me6mhBky5NKjqx/f4hg3UeNJqCWKpoAJx5G0/Ykn9oZEWORSrmSKWWlKZmlRGolKWchgnLOTguGb2ZZ6b6FuN0MquqlFIOUSG0qTvp1lixI5LtlgIdrNJobCVTVKCF5eWkqIADjdWf3bMU20gHeoAGB22FwRR0dw6SXOuSViYVkKnBR9Sn2z6MFsHtvmH1ajPSJuopBAwQHzlvY8cwkdSXyTWJCVICZKlArBd1Dcktxzj5MHbLWG40oUkadJKMk4HHvsw9sxlXKC+maApq55WSlzAtaEmYCAwUti6Xy+SA7faF6aKq7yPUJagdJKzsQSFZ2P077QbmShRzhOmzikzHCUAhyrDDnccR5UW2TckolLl6wlyUpVpQCR/ETlSvcQXthpI3kcqatgeuPnmEelE09NK/4qVainc9+Me20HIEWizUVsImykGXqTlLv798H4gtDoCBRjIKUCRqsTGIBAf22/vFbXdFJa1CrWlylSwAD5So7KO4ch94fb7X+AkywCVEE44ZnftuIr2faLnPSZiwSFKASkcndwBlgMfMTytwBM31N8Abxi6PuVbX/qKxLHpCU8k4c9t/aCN7p5VxmqoZo8ipTJ+pOpQ9wQn7DvAu0Sa6jAfURspikKR74J1PjG8Mk+3085lrxpBw+fMzud8sNu0Aq7464Mv9Pso1Ssx0TXdPsin0zEJ2Cdzy6hyXy+YlWq33FEspnypktIVhRAy/B+GGdjFgy6UzjoT5Ujdg3+n2+/aJpp5ElOkgEHd8vFMqeKml+fUCo+D7DFkuvQxWTdlzUFJYKf9QZ87sykjf6JyC3EQLvPo5SAtKwqYpTaSfuWZ3H7v9pN38Gmlz7hLISZBGgbgqwHyNncBsYMQbQqdeV0ylK80xK15bdi2BsPiKY8WbQWLVXfxDkyY9YAXnqS6STJnywlSdsZHDbD9vtGldVVHT1FKpJLeItRD8kDD/gQTNjn1axTKKkJT5iUMxHbI+doJ1NuopivEUgEyxgkO3OO3+Y87DgdSWJhy26lV2i5KK0SULWlGtKw6wjnlXHGOdhEqXcTPmqZWhEpDzCpv4iFA4OMDbtBWXcJN31UzAO+Hd2/vg/WE2/GkslOq3hPqGdOCA/Cjupxkl9mjTR5v/ZFwcY1dRxpuoKSeRodTsEtySffiDcV903PkW8yUgFgWc7Kfke4iwXjsOXxAb6jY21LcUOoKeooiJwSkAqJKgX1DBKVBgHx9nG8L176lqq+amjlpCCCCCRkEgMAeN2iwrvVJopSp52SHhS6evdLWoWtk98gYO2lyHIYYHxDG1bnYyWRS7hA1H9QzYKBcoJSQPKNxsVbEjk5fP1gjUIXMWJSSzuSr+UDGP8AsSRk7AGFy09RmoULZ6lupiCNOkEkrd3527wwU9SkKEsHYtv7d/n8RYNr3EqoFbG5Nmrl0SH2SIQLz1vcZ61SKdDjI1qBYZ/PzDdfFlYRK4Jc/AyYVVWqjlhI8JKzPmrXNUUuoAaQw9tsdnhmPh49c4ed9M5UtLUV0sU8xQ09nAO77jO/eOloSmlqUKBZMmWpI8w7sMneDdv6Ys9WfEMiWUpLZQPMfqPSP3PxGtDYLTNnrkmRLUlILJKQUpZWG4cuftCYch0Hq+ozoCwPpA/VX/kmV09LE0ErUciWG1Ns6sfppf8AiPfAMMlqp64yfFqihUxRJIlk6UgswG2pu55JhasXT8q30txtxDL8WYEzDlRQ2qUCo5IScNB2kqbhPkpllAR5ACVb+kAsBv8AiABtKCydp7JFHbyRLSCokh8AA7cbqiHV01Hd0mlmLTq2QA5577l+zbwBqbbeKepFVMZMkghJCvSGZyON3gj0vbZCp4mmZrIHlxu2B+Iys+n7YXkzK2VmbQV2jdS2WgkpTKEtLJDBwHb57wQCEjEYgMI2jUBLgAQD1RMnmWZSEu4OePgwk0FdRdOzgFo1KmDKUpBA4BYsxPcRaZDwsXrpWRcJwq2Zskjd/vz3hCrBtQ/EzZ8bnzJzO1DT0q5iq0o0akpcae2WLD4ccsI3tt1kVC1UoTgH85A7RFqr1NsPqSChWwSS6SMEl8HcYDRGPV9gpwJqFHUNx4anPszb54jiSWoH3l/GRRTGoZqVJXqSSPJhz9H/AN5ivL7PrJM6XMVK1ykgsGKmUQxJDAv/AEh2pa9FxRrSAVHOkkBydmOQ/sY9p6mnrT4TecPqSWdLFnVlmfbvxFiVdKPE5CNWoGedNXdE+UlLg4xxqzk/PBG7j4ghQeDO8SpAAmatK2dwQ2M793AyCIgUtgt02YVmSAov5hj8Mz+0bdS0V2BRWUmnWBpmas6kOD6XDnf3zCAaRUqw3g+orZFDWK1+ZMwIwGLzASAN98gsY7XabUVAE2UGCiMEkc5dnz+YidVdIU//ANiFaPMGx6T3BiNaqm71CwJa0Eu+kp9RA3OfKGJ2iWYavLdSOPKQSrj2jDNlT5kgyVgnVjV/K+A75x7CONj6NkW5QqFKKi2wwP8AMS7TTXCqeZUHKVYSnCfkDLt3Jg0A0FcSADuo5pyGM9AaMjIyKwz/2Q=="/>
          <p:cNvSpPr>
            <a:spLocks noChangeAspect="1" noChangeArrowheads="1"/>
          </p:cNvSpPr>
          <p:nvPr/>
        </p:nvSpPr>
        <p:spPr bwMode="auto">
          <a:xfrm>
            <a:off x="155575" y="-365125"/>
            <a:ext cx="1028700" cy="7620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3" name="Picture 1" descr="C:\Users\Jana1\AppData\Local\Microsoft\Windows\Temporary Internet Files\Content.IE5\E7MPS5ZW\MC9003616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429000"/>
            <a:ext cx="1969684" cy="2470471"/>
          </a:xfrm>
          <a:prstGeom prst="rect">
            <a:avLst/>
          </a:prstGeom>
          <a:noFill/>
        </p:spPr>
      </p:pic>
      <p:pic>
        <p:nvPicPr>
          <p:cNvPr id="3075" name="Picture 3" descr="C:\Users\Jana1\AppData\Local\Microsoft\Windows\Temporary Internet Files\Content.IE5\E7MPS5ZW\MC90043241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332656"/>
            <a:ext cx="2211437" cy="3395927"/>
          </a:xfrm>
          <a:prstGeom prst="rect">
            <a:avLst/>
          </a:prstGeom>
          <a:noFill/>
        </p:spPr>
      </p:pic>
      <p:pic>
        <p:nvPicPr>
          <p:cNvPr id="3077" name="Picture 5" descr="C:\Users\Jana1\AppData\Local\Microsoft\Windows\Temporary Internet Files\Content.IE5\OVEUMYHO\MP90020204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4293096"/>
            <a:ext cx="2438400" cy="194421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Klasická pohádka se stala předlohou pro film, divadlo, balet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1506" name="Picture 2" descr="http://t3.gstatic.com/images?q=tbn:ANd9GcQ605SE7Tz2BX6BAvtqh_aIJGyl644-Hm83y6gOcn1pmkNROWw&amp;t=1&amp;usg=__yJbDFxH5Zksd1MsPOO2QyGkTIRs=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2503061" cy="1872208"/>
          </a:xfrm>
          <a:prstGeom prst="rect">
            <a:avLst/>
          </a:prstGeom>
          <a:noFill/>
        </p:spPr>
      </p:pic>
      <p:pic>
        <p:nvPicPr>
          <p:cNvPr id="21508" name="Picture 4" descr="http://t3.gstatic.com/images?q=tbn:ANd9GcRwV8LfX1AvkKeM1oj6hCqErupgEZr_D4YWl2g3VcyPJdIHlkk&amp;t=1&amp;usg=__HgfAVALQNibo380n2DWoJJ6DzAY=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1866402"/>
            <a:ext cx="2016224" cy="3029845"/>
          </a:xfrm>
          <a:prstGeom prst="rect">
            <a:avLst/>
          </a:prstGeom>
          <a:noFill/>
        </p:spPr>
      </p:pic>
      <p:pic>
        <p:nvPicPr>
          <p:cNvPr id="21512" name="Picture 8" descr="http://t2.gstatic.com/images?q=tbn:ANd9GcSfJviaNDZhApctVgtqK1EFMR7zt5HO3-kJLxFdmH1XD23CQfA&amp;t=1&amp;usg=__T0owAka24fD2c-tyOGHUVNzl458=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3717032"/>
            <a:ext cx="2947647" cy="22078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19.12.2012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Arial Narrow" pitchFamily="34" charset="0"/>
                <a:hlinkClick r:id="rId2"/>
              </a:rPr>
              <a:t>www.teatr.</a:t>
            </a:r>
            <a:r>
              <a:rPr lang="cs-CZ" dirty="0" err="1" smtClean="0">
                <a:latin typeface="Arial Narrow" pitchFamily="34" charset="0"/>
                <a:hlinkClick r:id="rId2"/>
              </a:rPr>
              <a:t>cz</a:t>
            </a:r>
            <a:r>
              <a:rPr lang="cs-CZ" dirty="0" smtClean="0">
                <a:latin typeface="Arial Narrow" pitchFamily="34" charset="0"/>
                <a:hlinkClick r:id="rId2"/>
              </a:rPr>
              <a:t>/</a:t>
            </a:r>
            <a:r>
              <a:rPr lang="cs-CZ" dirty="0" err="1" smtClean="0">
                <a:latin typeface="Arial Narrow" pitchFamily="34" charset="0"/>
                <a:hlinkClick r:id="rId2"/>
              </a:rPr>
              <a:t>repertoar</a:t>
            </a:r>
            <a:r>
              <a:rPr lang="cs-CZ" dirty="0" smtClean="0">
                <a:latin typeface="Arial Narrow" pitchFamily="34" charset="0"/>
                <a:hlinkClick r:id="rId2"/>
              </a:rPr>
              <a:t>/fotografie/</a:t>
            </a:r>
            <a:r>
              <a:rPr lang="cs-CZ" dirty="0" err="1" smtClean="0">
                <a:latin typeface="Arial Narrow" pitchFamily="34" charset="0"/>
                <a:hlinkClick r:id="rId2"/>
              </a:rPr>
              <a:t>sipkova</a:t>
            </a:r>
            <a:r>
              <a:rPr lang="cs-CZ" dirty="0" smtClean="0">
                <a:latin typeface="Arial Narrow" pitchFamily="34" charset="0"/>
                <a:hlinkClick r:id="rId2"/>
              </a:rPr>
              <a:t>-</a:t>
            </a:r>
            <a:r>
              <a:rPr lang="cs-CZ" dirty="0" err="1" smtClean="0">
                <a:latin typeface="Arial Narrow" pitchFamily="34" charset="0"/>
                <a:hlinkClick r:id="rId2"/>
              </a:rPr>
              <a:t>ruzenka</a:t>
            </a:r>
            <a:r>
              <a:rPr lang="cs-CZ" dirty="0" smtClean="0">
                <a:latin typeface="Arial Narrow" pitchFamily="34" charset="0"/>
                <a:hlinkClick r:id="rId2"/>
              </a:rPr>
              <a:t>-1.jpg&amp;w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  <a:hlinkClick r:id="rId3"/>
              </a:rPr>
              <a:t>http://www.</a:t>
            </a:r>
            <a:r>
              <a:rPr lang="cs-CZ" dirty="0" err="1" smtClean="0">
                <a:latin typeface="Arial Narrow" pitchFamily="34" charset="0"/>
                <a:hlinkClick r:id="rId3"/>
              </a:rPr>
              <a:t>bmtypo.cz</a:t>
            </a:r>
            <a:r>
              <a:rPr lang="cs-CZ" dirty="0" smtClean="0">
                <a:latin typeface="Arial Narrow" pitchFamily="34" charset="0"/>
                <a:hlinkClick r:id="rId3"/>
              </a:rPr>
              <a:t>/</a:t>
            </a:r>
            <a:r>
              <a:rPr lang="cs-CZ" dirty="0" err="1" smtClean="0">
                <a:latin typeface="Arial Narrow" pitchFamily="34" charset="0"/>
                <a:hlinkClick r:id="rId3"/>
              </a:rPr>
              <a:t>article</a:t>
            </a:r>
            <a:r>
              <a:rPr lang="cs-CZ" dirty="0" smtClean="0">
                <a:latin typeface="Arial Narrow" pitchFamily="34" charset="0"/>
                <a:hlinkClick r:id="rId3"/>
              </a:rPr>
              <a:t>/162-obrovsky-</a:t>
            </a:r>
            <a:r>
              <a:rPr lang="cs-CZ" dirty="0" err="1" smtClean="0">
                <a:latin typeface="Arial Narrow" pitchFamily="34" charset="0"/>
                <a:hlinkClick r:id="rId3"/>
              </a:rPr>
              <a:t>uspech</a:t>
            </a:r>
            <a:r>
              <a:rPr lang="cs-CZ" dirty="0" smtClean="0">
                <a:latin typeface="Arial Narrow" pitchFamily="34" charset="0"/>
                <a:hlinkClick r:id="rId3"/>
              </a:rPr>
              <a:t>-</a:t>
            </a:r>
            <a:r>
              <a:rPr lang="cs-CZ" dirty="0" err="1" smtClean="0">
                <a:latin typeface="Arial Narrow" pitchFamily="34" charset="0"/>
                <a:hlinkClick r:id="rId3"/>
              </a:rPr>
              <a:t>edity</a:t>
            </a:r>
            <a:r>
              <a:rPr lang="cs-CZ" dirty="0" smtClean="0">
                <a:latin typeface="Arial Narrow" pitchFamily="34" charset="0"/>
                <a:hlinkClick r:id="rId3"/>
              </a:rPr>
              <a:t>-</a:t>
            </a:r>
            <a:r>
              <a:rPr lang="cs-CZ" dirty="0" err="1" smtClean="0">
                <a:latin typeface="Arial Narrow" pitchFamily="34" charset="0"/>
                <a:hlinkClick r:id="rId3"/>
              </a:rPr>
              <a:t>rauserove</a:t>
            </a:r>
            <a:r>
              <a:rPr lang="cs-CZ" dirty="0" smtClean="0">
                <a:latin typeface="Arial Narrow" pitchFamily="34" charset="0"/>
                <a:hlinkClick r:id="rId3"/>
              </a:rPr>
              <a:t>-</a:t>
            </a:r>
            <a:r>
              <a:rPr lang="cs-CZ" dirty="0" err="1" smtClean="0">
                <a:latin typeface="Arial Narrow" pitchFamily="34" charset="0"/>
                <a:hlinkClick r:id="rId3"/>
              </a:rPr>
              <a:t>aktualizovano</a:t>
            </a:r>
            <a:r>
              <a:rPr lang="cs-CZ" dirty="0" smtClean="0">
                <a:latin typeface="Arial Narrow" pitchFamily="34" charset="0"/>
                <a:hlinkClick r:id="rId3"/>
              </a:rPr>
              <a:t>-30-3.html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  <a:hlinkClick r:id="rId4"/>
              </a:rPr>
              <a:t>http://</a:t>
            </a:r>
            <a:r>
              <a:rPr lang="cs-CZ" dirty="0" smtClean="0">
                <a:latin typeface="Arial Narrow" pitchFamily="34" charset="0"/>
                <a:hlinkClick r:id="rId4"/>
              </a:rPr>
              <a:t>www.e-region.</a:t>
            </a:r>
            <a:r>
              <a:rPr lang="cs-CZ" dirty="0" err="1" smtClean="0">
                <a:latin typeface="Arial Narrow" pitchFamily="34" charset="0"/>
                <a:hlinkClick r:id="rId4"/>
              </a:rPr>
              <a:t>cz</a:t>
            </a:r>
            <a:r>
              <a:rPr lang="cs-CZ" dirty="0" smtClean="0">
                <a:latin typeface="Arial Narrow" pitchFamily="34" charset="0"/>
                <a:hlinkClick r:id="rId4"/>
              </a:rPr>
              <a:t>/volny-</a:t>
            </a:r>
            <a:r>
              <a:rPr lang="cs-CZ" dirty="0" err="1" smtClean="0">
                <a:latin typeface="Arial Narrow" pitchFamily="34" charset="0"/>
                <a:hlinkClick r:id="rId4"/>
              </a:rPr>
              <a:t>cas</a:t>
            </a:r>
            <a:r>
              <a:rPr lang="cs-CZ" dirty="0" smtClean="0">
                <a:latin typeface="Arial Narrow" pitchFamily="34" charset="0"/>
                <a:hlinkClick r:id="rId4"/>
              </a:rPr>
              <a:t>/</a:t>
            </a:r>
            <a:r>
              <a:rPr lang="cs-CZ" dirty="0" err="1" smtClean="0">
                <a:latin typeface="Arial Narrow" pitchFamily="34" charset="0"/>
                <a:hlinkClick r:id="rId4"/>
              </a:rPr>
              <a:t>clanek</a:t>
            </a:r>
            <a:r>
              <a:rPr lang="cs-CZ" dirty="0" smtClean="0">
                <a:latin typeface="Arial Narrow" pitchFamily="34" charset="0"/>
                <a:hlinkClick r:id="rId4"/>
              </a:rPr>
              <a:t>-2945-</a:t>
            </a:r>
            <a:r>
              <a:rPr lang="cs-CZ" dirty="0" err="1" smtClean="0">
                <a:latin typeface="Arial Narrow" pitchFamily="34" charset="0"/>
                <a:hlinkClick r:id="rId4"/>
              </a:rPr>
              <a:t>Litvinovske</a:t>
            </a:r>
            <a:r>
              <a:rPr lang="cs-CZ" dirty="0" smtClean="0">
                <a:latin typeface="Arial Narrow" pitchFamily="34" charset="0"/>
                <a:hlinkClick r:id="rId4"/>
              </a:rPr>
              <a:t>-divadlo-</a:t>
            </a:r>
            <a:r>
              <a:rPr lang="cs-CZ" dirty="0" err="1" smtClean="0">
                <a:latin typeface="Arial Narrow" pitchFamily="34" charset="0"/>
                <a:hlinkClick r:id="rId4"/>
              </a:rPr>
              <a:t>zahaji</a:t>
            </a:r>
            <a:r>
              <a:rPr lang="cs-CZ" dirty="0" smtClean="0">
                <a:latin typeface="Arial Narrow" pitchFamily="34" charset="0"/>
                <a:hlinkClick r:id="rId4"/>
              </a:rPr>
              <a:t>-sezonu-</a:t>
            </a:r>
            <a:r>
              <a:rPr lang="cs-CZ" dirty="0" err="1" smtClean="0">
                <a:latin typeface="Arial Narrow" pitchFamily="34" charset="0"/>
                <a:hlinkClick r:id="rId4"/>
              </a:rPr>
              <a:t>Sipkovou</a:t>
            </a:r>
            <a:r>
              <a:rPr lang="cs-CZ" dirty="0" smtClean="0">
                <a:latin typeface="Arial Narrow" pitchFamily="34" charset="0"/>
                <a:hlinkClick r:id="rId4"/>
              </a:rPr>
              <a:t>-</a:t>
            </a:r>
            <a:r>
              <a:rPr lang="cs-CZ" dirty="0" err="1" smtClean="0">
                <a:latin typeface="Arial Narrow" pitchFamily="34" charset="0"/>
                <a:hlinkClick r:id="rId4"/>
              </a:rPr>
              <a:t>Ruzenkou.aspx</a:t>
            </a:r>
            <a:endParaRPr lang="cs-CZ" dirty="0" smtClean="0">
              <a:latin typeface="Arial Narrow" pitchFamily="34" charset="0"/>
            </a:endParaRPr>
          </a:p>
          <a:p>
            <a:r>
              <a:rPr lang="cs-CZ" dirty="0" smtClean="0">
                <a:latin typeface="Arial Narrow" pitchFamily="34" charset="0"/>
                <a:hlinkClick r:id="rId5"/>
              </a:rPr>
              <a:t>www.office.</a:t>
            </a:r>
            <a:r>
              <a:rPr lang="cs-CZ" dirty="0" err="1" smtClean="0">
                <a:latin typeface="Arial Narrow" pitchFamily="34" charset="0"/>
                <a:hlinkClick r:id="rId5"/>
              </a:rPr>
              <a:t>microsoft.com</a:t>
            </a:r>
            <a:endParaRPr lang="cs-CZ" smtClean="0">
              <a:latin typeface="Arial Narrow" pitchFamily="34" charset="0"/>
            </a:endParaRPr>
          </a:p>
          <a:p>
            <a:endParaRPr lang="cs-CZ" dirty="0" smtClean="0">
              <a:latin typeface="Arial Narrow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187</TotalTime>
  <Words>214</Words>
  <Application>Microsoft Office PowerPoint</Application>
  <PresentationFormat>Předvádění na obrazovce (4:3)</PresentationFormat>
  <Paragraphs>56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SEŘAĎ VĚTY</vt:lpstr>
      <vt:lpstr>Sudičky stojí u kolébky a přejí Růžence.</vt:lpstr>
      <vt:lpstr>Jaká byla….</vt:lpstr>
      <vt:lpstr>Klasická pohádka se stala předlohou pro film, divadlo, balet</vt:lpstr>
      <vt:lpstr>Přehled zdrojů a odkazů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26</cp:revision>
  <dcterms:created xsi:type="dcterms:W3CDTF">2010-07-04T09:26:34Z</dcterms:created>
  <dcterms:modified xsi:type="dcterms:W3CDTF">2012-12-19T20:00:10Z</dcterms:modified>
</cp:coreProperties>
</file>