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9"/>
  </p:notesMasterIdLst>
  <p:handoutMasterIdLst>
    <p:handoutMasterId r:id="rId10"/>
  </p:handoutMasterIdLst>
  <p:sldIdLst>
    <p:sldId id="261" r:id="rId2"/>
    <p:sldId id="259" r:id="rId3"/>
    <p:sldId id="262" r:id="rId4"/>
    <p:sldId id="263" r:id="rId5"/>
    <p:sldId id="264" r:id="rId6"/>
    <p:sldId id="265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0071884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469502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hyperlink" Target="http://www.google.cz/imgres?imgurl=http://sdruzeni.ceskymak.cz/img/uroda_11_2004_makove_pole.jpg&amp;imgrefurl=http://sdruzeni.ceskymak.cz/index.php?view=uroda_11_2004_trh_s_makem_a_vyvoj_cen_Vasak_Kosek&amp;h=298&amp;w=285&amp;sz=25&amp;tbnid=1Zgp0ZBhxiOrCM:&amp;tbnh=116&amp;tbnw=111&amp;prev=/images?q=m%C3%A1k&amp;zoom=1&amp;q=m%C3%A1k&amp;hl=cs&amp;usg=__loOAJLniY_nELksN-oIkQV2raUU=&amp;sa=X&amp;ei=KfK1TLWQCYqbOub-pZYG&amp;ved=0CD8Q9QEwC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amepark.cz/abegoluv_tydenik_1_dil_540278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Prvouka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2.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Tematický celek: Podzim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Jana </a:t>
            </a:r>
            <a:r>
              <a:rPr lang="cs-CZ" dirty="0" err="1" smtClean="0"/>
              <a:t>Koziorková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ZEMĚDĚLSKÉ PLODINY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447800"/>
            <a:ext cx="8496944" cy="2197224"/>
          </a:xfrm>
          <a:ln>
            <a:solidFill>
              <a:srgbClr val="C00000"/>
            </a:solidFill>
            <a:prstDash val="sysDash"/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>
                <a:solidFill>
                  <a:srgbClr val="663300"/>
                </a:solidFill>
                <a:latin typeface="Arial Narrow" pitchFamily="34" charset="0"/>
              </a:rPr>
              <a:t>„Pšenka, ječmen, oves, žito, jedním slovem obilí,</a:t>
            </a:r>
          </a:p>
          <a:p>
            <a:pPr>
              <a:buNone/>
            </a:pPr>
            <a:r>
              <a:rPr lang="cs-CZ" sz="3200" dirty="0" smtClean="0">
                <a:solidFill>
                  <a:srgbClr val="663300"/>
                </a:solidFill>
                <a:latin typeface="Arial Narrow" pitchFamily="34" charset="0"/>
              </a:rPr>
              <a:t>pěstují se od pradávna, přesněji to knihy ví.</a:t>
            </a:r>
          </a:p>
          <a:p>
            <a:pPr>
              <a:buNone/>
            </a:pPr>
            <a:r>
              <a:rPr lang="cs-CZ" sz="3200" dirty="0" smtClean="0">
                <a:solidFill>
                  <a:srgbClr val="663300"/>
                </a:solidFill>
                <a:latin typeface="Arial Narrow" pitchFamily="34" charset="0"/>
              </a:rPr>
              <a:t>Když obilí vymlátí se, namele se mouky dost,</a:t>
            </a:r>
          </a:p>
          <a:p>
            <a:pPr>
              <a:buNone/>
            </a:pPr>
            <a:r>
              <a:rPr lang="cs-CZ" sz="3200" dirty="0" smtClean="0">
                <a:solidFill>
                  <a:srgbClr val="663300"/>
                </a:solidFill>
                <a:latin typeface="Arial Narrow" pitchFamily="34" charset="0"/>
              </a:rPr>
              <a:t>na buchty a na knedlíky, všem jedlíkům pro radost.“[1]</a:t>
            </a:r>
            <a:endParaRPr lang="cs-CZ" sz="3200" dirty="0">
              <a:solidFill>
                <a:srgbClr val="663300"/>
              </a:solidFill>
              <a:latin typeface="Arial Narrow" pitchFamily="34" charset="0"/>
            </a:endParaRPr>
          </a:p>
        </p:txBody>
      </p:sp>
      <p:pic>
        <p:nvPicPr>
          <p:cNvPr id="2050" name="Picture 2" descr="C:\Users\Jana1\AppData\Local\Microsoft\Windows\Temporary Internet Files\Content.IE5\1P136N8T\MP90041166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077072"/>
            <a:ext cx="2302862" cy="1534642"/>
          </a:xfrm>
          <a:prstGeom prst="rect">
            <a:avLst/>
          </a:prstGeom>
          <a:noFill/>
        </p:spPr>
      </p:pic>
      <p:pic>
        <p:nvPicPr>
          <p:cNvPr id="2051" name="Picture 3" descr="C:\Users\Jana1\AppData\Local\Microsoft\Windows\Temporary Internet Files\Content.IE5\O4QVHEH7\MC90044183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09986" y="4077072"/>
            <a:ext cx="2272696" cy="1817365"/>
          </a:xfrm>
          <a:prstGeom prst="rect">
            <a:avLst/>
          </a:prstGeom>
          <a:noFill/>
        </p:spPr>
      </p:pic>
      <p:pic>
        <p:nvPicPr>
          <p:cNvPr id="2052" name="Picture 4" descr="C:\Users\Jana1\AppData\Local\Microsoft\Windows\Temporary Internet Files\Content.IE5\I7WK0OHS\MP90042210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4077072"/>
            <a:ext cx="2046958" cy="22660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LUŠTĚNINY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>
            <a:off x="1475657" y="1556792"/>
            <a:ext cx="1008112" cy="36933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HRÁCH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87825" y="1556792"/>
            <a:ext cx="1008111" cy="36933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FAZOLE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499993" y="1556792"/>
            <a:ext cx="1008112" cy="36933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ČOČKA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40152" y="1556792"/>
            <a:ext cx="792088" cy="369332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SÓJA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851920" y="836712"/>
            <a:ext cx="41764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Přiřaď názvy k obrázkům</a:t>
            </a:r>
            <a:endParaRPr lang="cs-CZ" dirty="0">
              <a:solidFill>
                <a:schemeClr val="accent4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468" name="AutoShape 12" descr="data:image/jpg;base64,/9j/4AAQSkZJRgABAQAAAQABAAD/2wCEAAkGBhIRERUUEhMWFRUWFxwYGRgYGR8YGRseIBgdHBwgIB8eHSYgHh8kHx0dIDAgIygpLCwtGCIxNTAqNSYrLCkBCQoKDgwOGg8PGiokHyQvLSwsLjUsMCosLDUsLiwpLCwsLCw0KSkqLCwpLCwsLCwpLCwsLCksKSwsLCwsLCwpLP/AABEIAHQAdAMBIgACEQEDEQH/xAAcAAACAwEBAQEAAAAAAAAAAAAFBgADBAIHAQj/xAA9EAACAQIEBQIDBAkEAQUAAAABAgMRIQAEEjEFBiJBURNhMnGBFCORoQdCUmKxwdHh8BVykrKiJDNDU4L/xAAZAQADAQEBAAAAAAAAAAAAAAABAgMEAAX/xAAnEQACAgEDAgYDAQAAAAAAAAAAAQIRAxIhMRMiBEFRYYHwcaHBkf/aAAwDAQACEQMRAD8A9Z4pzEkDadDs3gU/icYV55i7xSg/If1xq4lzHllqD94fCjV+e2Amc4vGQf8A0iAAgHUQCK7VAoRjzsrzKW2RV+Cqhfkbh+kHL3qkop+6P64H57nPJuprE9feiH8a4HZqfKmMs0EaKWCAqWUlj4JNwBcntinL8OyklPRmmjLE3prFAaam26TsCTfGbI801Tafwv6h+nRlh5oy4JYRuWG3WT/0UYKw8d4hKmqKAqDs5On/ALHF0XA8xCK/anZAaViVaCljVSK2NrVxm4lH6qqv2qUj3VQKfJQL/PGGUens00wGPMcQ4mP/AJEX39VfyvirJLMz1zMscin9qdlA/wCJv8sfctwfLqTraaQDYDpB/AY+xyhFbRlFre7Akgf/ALJGEbb9f2zqOZ+GZWAGSWT7QdxGj6I/lc62/EfLFJ4lPmjHFG8aB20JDFfQvctSygD6nAbNc4A9AgTVtaNCx/LBrltBFBLnCF1OvpRaRShN3OwAp8NR74dY7Xdx9+7gM/C4BBNmTH1iIaAzW+KxNvYGg9xg4/6VYokCiNnkAAPYV+l8L2X4ig4aAjKHlmlkYk0oqdIZu9LD+WEzL8xqsyqkTTEkXVaMw70UX/y9MejghNcDJWj1fh/M2dzR1GSPLqSLInqSkfWy/X8MPmVzocVAP1x+e8pzdNlcwZRHK0YrVDSNCvyFStN9zj0Xhn6WcvLlmlSKRXW2hrKT7PsfHnG6ClHlnPGuEekasTCFwj9MWQlj1SuYHrQowJ7C4IFx/Q4mLaiWhlOTjEMZZiolYVUF1JBY9IHavcsQe22OII2Cxl5EIR2b1PT0s5G2ha0IvTVcscZctmxKI/vahkUF0+MjV8IopZFHmi1IHnAsZnW6FC5kUiPWQTJI1RRQjWQDpAetRRj748z8mygvxLjFZ5CC4CER0Klq1+MdNdNyPexGKeIcYaNyzWIdQNbAvURg/Brop1GwYBFpe+BLxsGMc2ZQpEx0xRCrNRiWsmrq8bm9SbYtnzzyysfSMr6Boj9PXHGtQdbNuCTX4t6d8dRwd4bxsROhKlQkNSzMblqtYEVOo17Uoa+MNR06TIekaVc0vSq1O1z9MJj5dIFIeRl9R1Zix0tKNOwWvSg8NtWp204OZPmNtSElVR6FQASxHYn9laUou9N7mmGi0luSnyc5zmQbRQzynysRUfi1P4YWuYeIZyWMgZcwxk9RqC5Hzrb5DD9K0rdtKkC5I/rgZnMkHqlRYVLHYDycSlFPl/wU89yGXnzDJlYIhErnqpckfrM7m7UHyHgYIc58WXKyJlDGRlY0A6XCNetaWNWO58V7YPQZzL5QOYyxNAC5oDQHt4Fb0xTz5wnJ52GOScMkpW0iHS3vUGoYHxTE4Tw1cnscqT3PM+N83QlDDBlo1XZCDqYVoOrUL184CZfMGAMh0qWcerpahdV3TUvwgmtaGmDOf4QMpDIkbevG7KxalJUK1Fxsy0JBHvtgPk4VzWaSLKwozSAIoYkDVS7mhoBWppsK49PHKMlceCqkjqXKHMK8ihYoYz8ZqACTUIKV1N3A8Cpxl4vxppZNMR0wrQRqOlVVbLY7tua7ksTglxPJZmNFyJjX1I5JHZUYFRUKOulkpTcnvgHNkzARR0cm1YyWoT4tfxUYogS3LVykQC+pKUYitCtTQ7becTG7K8jZyVdfpEV/bIU/gb4mDaBZ+kuIcqQOCFDRgmp9NilfagtT2FMAsxyzHGoBlm+IFiWLEgGyeFUbWFb4Hyc8Zg7OALbKAL7VJsB744j5slk0061YVqFLKL0NWApbve2Ms9LewIqS5Ks3BllYNV7E1VPu1NQRsijt3rX3xm/1GeQGPJxIhAAq29BtvWoB74M5Vocx0kaWuLW+djY/TG7h/KvpSo+olVvUdJ+vscSlF1aDJiInIGb9dZc7PGxN9Oskn2oVpTDNBk5TL6jEMEOyEMAAp/DsMd8xcagacKKsTbpuPqf6YuyOey7rSNgQDt7jeo3xhllm3ZNJBXiGfcsABuq0HkkYwcYzLWhT21G1z/bF7PISTW/k7ge3jGRp4w+pkBp2BNz5N8SlkvkIsc1wrAFFQxJoaNf3xxxTjHr5aN2swZkp7WI/ni/j3DIp5Vf1DGRfTpBX+IOBz8Nk0hUKOC5vtvTsfcdvOD2SjVimTLR1vt3wzLylks5pfT9lzVOmaIaVY0/WUdJPvY4CZDISh9LIe+wqPe+1MNfC1X0akpRPiowJ3NLCtCe2L+GyPG3fAUIeZ/Q7n2nb1Z4/TJJMupmZq3upvWt7nBrIct5bIjoGuT/7HoT9LUX6YJcN5pkmnWOSMrA4JjIPVQVNTXdaA9VtsLnE+bY1dkpRNRJaJusjsNRBoO5pe2Nb8UnWlHawuZ2N74mF7j3OjNMxSXSgsoBpRRt9cTEV4ib3Ufv+HdQY5XiiaOKWRpden7pRcVFANKADXUjc1Ap2xy0lZNUkfVDQxwR3kopA+8e6qg8ea1wHnfSqsVYChY+onpF2ItofXqcWrVSBS9KYBzyuyMwVFIu3UVX2r2ag7DzXFkvU1NjH/qrVM7IFKSkq2q3k6atrk+Qovzrhn5M5zRZhAA7I4uXcFg25Om+lbnvYY86DsVoYjLoYASq+plqelVqKLfYae/1wfyokLJl4qo5XQQFZyNVSdTagopdmYfWgF2T0vYVpSW4c56yMeTzSZiNQY56kgG2ob09iL4XjFFK4n9UQSObLESCL2L0B2xu/SAWdYIINTx5daazuxpQnCVBn3iNVNCRT3HnEssVqtGR7D+nHZaOgmSZ4VBNNnBYioIoQdqinfGGPm1QfvInt+yQR+dMKWRztJ/UQnVpIYHZq+f8APGNvpvNIFhUs7W0/18AdztjPLChrGfLcwLMwEcRJP7RFB5J8DvXFOc4kNXTVnB+JgKV/dXYDx3wNzXDxlkMamrtT1HGxpso/dB/HvizhjCl7nEXCL4OHPmfNP/pqyw/+2yqJRSpUgXJ9id64RuF8TTL8PklEbh5ZCokNQgUCwX3ub0tXfDTynzA8M7LKActIApBvQnYmvYix+mOeduTCsmXWMacjU6ipvGCS5HyY2B7E+2NM8Scda+fZISSFODjZgQTMl2gKAszGQKf1gCKAWNAO2Jw3LyxZg+uAqyJrYVGsgKWUHemqowMzmReQEqFiywYRgsxagr1BK1LaRft474tizWVWWn32YQIyx3BLPSiE0oaDfT8sT0bdvn80KWpx2RemCFFRSRRIlcVrW7MCSb9z4xMXct/aljYQywxr6jdMjlWratqG2PmBK0+P2MUTcNzMhEkiSUVqEhS2k7Cg7UGCnCeXJyfvI5xGwL1AVSzfqk1Fq++3jHp2ZmddqfnjFMs5uSsY3+G/4b431SNdihwzkhI1Y5gISzElnJdtPawIXUb3tTsMa3zqRr6WVWg2LG5pWtK7n5bea4LScOjZNbvJKa6QqgVJpXa9hjhsplxEWUDcLV2ZQD+sCNyRvQXwjyRXmHTJmjhyBoxqFajvgPxHk2CY9I0uSbjBXK5iyhYyQ1lapQEAXbrr0++OGHrKwy8+hq3YioPgBhsPelcdrVbCuO3ABPKkGXAExSldxeT8P64qbOJGGSBNKtuxvI3+4+P3dsc5vhTxPpmR0P8AyVvkffHcOWHwrW/amMU5Tk6e3sRMP2cnzgrwjg5e9Okbntg1wnlBmoZLD9nuf6YbhwxVj0iigC2L48O1vgKQqcH4UZSxIqjsaW7KNI+daE4bMnl4xGctKwdCNOkm9PBwL4znfRMOXgsTQW39h+F8dJHpcx+oA5II2JtXe9AO9ziqzKLdL2LdLUk2JXFuVZOHSsqqZsuUY5ZiNZjcsCwYXBaldLEfmMJ68IzksusDQRUF5Omx3Hk/hj0rj/MDLmKBvUAFwAaH6eMUZuOAxowD65QCqK1lrtS1ST4wi6bk50K/DPYQG5GqatmaE9lS35tXEwyzcu54GnosflQ/z3xMak4+wnTXoNnMvHgp9OBiXWrMVFbDwfAPfAT7a80LvJ91EpTUAhZnN7AsRXuS1SBjbErzkTZgBIwrPoaooNlqFuFYkW3YYCZ3MetDI8i2UhY9LlQFVb6EBqb0ucYJtybNsEoqkEuJcUm0Fo45Czq2hANKpHYAjvUi9bb98Do8/KmVkUIXCyVLKutQCoGmpFri+Os7l3MZkzmqORmICRFSdIANXrWgvTRuKYwZjj8SkrHGfQVtbAFviK6QXappWg2ptgKIbPnGcrPEMvcuqqoAszEA9gL6SbAkXpjmDjkryaxIyCN+oMjAXsTQAAMBtXA7L8UMsy1fRHGVXprqCgfCt67HfFsnEUacFSqgMBparoRX9aprXz5xTSLYxZDjzNVSDNly1SWqWU+aioWu9jh44ZwZE+BR5rufa+PLJc86T+orq1jVtOk/8T4FafPHo3J3HmmympgTpXcb6a2P+eMXxb7EcvqMsaqp01BP+b4Vucc9EoYCRjIRallB9zjZmM8yRto60N9QuR5DDcU8i2FeDgiZgtLJMwiQiqKaljv8XYficSzycu1opggo97YW4VwhlmR3nJKxnXtquAaKQbeKntjBE6faRVmVWJqS1SqgE0H+6lL4nE5GiowKRW6UpU0I7kX284w8L4xmIoZy0OtHAo1NSm5DC19sRVMu79TbNEIX9UN6UEguqnU9LgG+2r52wN4nzQAFjiUIi7Dcm9alt6/wwFfjRzA0i6oAm9qCwFe5pi/jMuVmiX0Yh6gAIKb17g03w6i+GC0mM+Uzs5RSY5JKj4glAf8Ay/PEwEj5oLKpPSQACPBApiYGkGoJ5PM6X0TBpJi7CRB3Ap6dV71pUnwDgGmf9TM+l6cZLnR1KFRWJ3oKCwBvf649Q4/yusrCVOmVQVV1HUARQgj9ZfY/Q48/5nizKxJGsbMEFD6Q6dVfioeqtPnSmLTwOMiEMikgecp6hliEnqOasshJjVUWmqxJqakdXimM/DOCTPBKA/UrGo1BURdlLEmhLDYDxjHmJws6bxMaq1Q1xT97yRjheJOjyokikMAzA9yKgbHt2wlMds2ZmGvozs0cTA0KKOsIOk7dNbVFST3xkzPFViLRxqQJCCxN22oAxoOnvT3xXl8s7KsirIzawxUAgWN/iAFMbs5k3kJM0mkNWtDVz9dh+fyw6g2K5AzL8LdpVVZCUp1k/q0Pavntj2blXLiCIWpqpbwoFFH8z7k48zy0gUKsY0oD9T7km5Pufyw1Pxw6FVfFzjRHYhLc38ZzCxSa4WoD27V74ogzcU1rRtrDNQdLkU+IbGoFKjAviM2qIjzb8cChVaBTtjmlLZhTceDvmWHMesfVUiM1PqDqU+1R8P1x9QTPHWNqRiwYkge9Kb438N5kZOl7juDcf3xumyEMsOiArDctpoSlTv3qtfb8MReKl2lllvkQuI5WSJekowNasp23uQaHFnB1JUxwLtQyNsB/uP8AIXOCycBk6vtBWNBUdDambta3SPc39sU5nPKF9OIBUGwG39z7nfDxhfIJTrgr/wBMyorrT1WNyzE3+gNAPbHzGMrXe+JitEdTP0KxwL4hllf4lB9++JiYtMhEUeIpo+Gv44CZnPuP8/viYmM6NADbikjlqnY0xRSpvf54mJhhTTEtxgtJGBpp4xMTAOJM3wfP+AxlkF8TEwEFlLri7KTsrUBscfcTDIBTxjMMSBW2BgGJiYZnHQXExMTChP/Z"/>
          <p:cNvSpPr>
            <a:spLocks noChangeAspect="1" noChangeArrowheads="1"/>
          </p:cNvSpPr>
          <p:nvPr/>
        </p:nvSpPr>
        <p:spPr bwMode="auto">
          <a:xfrm>
            <a:off x="155575" y="-525463"/>
            <a:ext cx="1104900" cy="11049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3074" name="Picture 2" descr="C:\Users\Jana1\AppData\Local\Microsoft\Windows\Temporary Internet Files\Content.IE5\I7WK0OHS\MC9002155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3933056"/>
            <a:ext cx="2311651" cy="1816729"/>
          </a:xfrm>
          <a:prstGeom prst="rect">
            <a:avLst/>
          </a:prstGeom>
          <a:noFill/>
        </p:spPr>
      </p:pic>
      <p:pic>
        <p:nvPicPr>
          <p:cNvPr id="3077" name="Picture 5" descr="C:\Users\Jana1\AppData\Local\Microsoft\Windows\Temporary Internet Files\Content.IE5\AB2T0RQW\MP90043298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204864"/>
            <a:ext cx="1632592" cy="2445395"/>
          </a:xfrm>
          <a:prstGeom prst="rect">
            <a:avLst/>
          </a:prstGeom>
          <a:noFill/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851920" y="3861048"/>
            <a:ext cx="2196949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2276872"/>
            <a:ext cx="2182888" cy="16371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 POLI PĚSTUJEME TAKÉ TŘEBA BRAMBORY,SLUNEČNICI,ŘEPU,MÁK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2145432" cy="325016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8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Spoj,co k sobě patří</a:t>
            </a:r>
            <a:endParaRPr lang="cs-CZ" sz="1800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0484" name="AutoShape 4" descr="data:image/jpg;base64,/9j/4AAQSkZJRgABAQAAAQABAAD/2wBDAAkGBwgHBgkIBwgKCgkLDRYPDQwMDRsUFRAWIB0iIiAdHx8kKDQsJCYxJx8fLT0tMTU3Ojo6Iys/RD84QzQ5Ojf/2wBDAQoKCg0MDRoPDxo3JR8lNzc3Nzc3Nzc3Nzc3Nzc3Nzc3Nzc3Nzc3Nzc3Nzc3Nzc3Nzc3Nzc3Nzc3Nzc3Nzc3Nzf/wAARCABOAEoDASIAAhEBAxEB/8QAGwAAAgMBAQEAAAAAAAAAAAAABAcCBQYDAAH/xAA2EAACAQIEBAQFAgQHAAAAAAABAgMEEQAFEiETMUFRBiJxgRQVYZGhscEjMlLwBzNCYoPR4f/EABgBAQADAQAAAAAAAAAAAAAAAAEAAgME/8QAIREAAgICAwACAwAAAAAAAAAAAAECEQMhEjFRBEETMqH/2gAMAwEAAhEDEQA/AGNHmtC58tTHv3Nv1x1+Z0K86uEf8gwuEzhln0w0jqbkDRKwB/UHEoKyurGC04kLsTYEgg9wPLjt4JdnLcvpDFXNKJ9lqUb0N8fTmFKQTxhb0OFxSR1s1SYTLCJAShLEWv2udr++ONRWcOaWFpqdHS+6aiLjpcbYnCN0mFz8GV81puGdJkIJ2IQ2x5qxB0ffl5cLKPNKqCnZhWaZOYiGvcd78scoc+ryC4knIFt1Y2GF4b6Jcl2hmyV0akAhrn0/7xD41Dy1e9sYafxLUaI0M0yPazGSyi+x/TAVRmctRI0oq0iU/wCgO5A9yb4z4+i2xhvWKBc6rE2wXHUnQvlPIYWZzKplFxmZIHK374uqaqk+GivVOfIN9PPbFHXpZNlBJQ1oa7U1RYG9yG8p/bp98enyipjlCrA0tzuyKSASd/TfDPhyioVoJ4aiNKaOHzySguWBAuAvIDy4K8OU85or5hGhAYurFSC5LatRB9rdrYx5zvs1WG4t2KoZFVRzvFPCtOI1ZzIx8vl7MOZvt64GnoZEnZJo/NqI1FGIPc3th51dNS5hRyQ1KLJTuLMCbbevTGcr6zK8snjhEp0pEykKwN7hbXPc89/XA5S9KPGkuxaSIBTRGKKQzC4kYjYdgMDpFPJKESMa2P8ASov98MBc0kkqaWoo6lPhzPIJY2Ju9woWw27W+lr4PlaasySqTMIF2UjWCACQw7ciPXpiqkweNyfYr0jqpZRHFEzyHYKqXJ+2OtfR5jQtGtXGYy6hluQbj2w18szWmeoaIvDHw/K6rc3PSxty/vpiZoaarzmWpjnVwIuHJFzAa9wfsTg5WP4X6J+OSVZFZl1gHdSbX+mNHTzo0EbcBVugOkSHbbljfyUVGutpIoAsYJfUg6b39MV8FPT8CO0cdtItsvb1wMVja+zlmWf1GSJ8PmcTSNIbK5cWcfRAOQxZ5Zm8LSG8cnEkP+bJex6bX6egAxnM9eCpyoVJCSZhUPqZiDcLuAg7KLj13xl2qs3qc5oqKGFJTIoVJWbhhbDe5Pa3vhbb0jZzatSQ367MKakpWlqiNB2KgX1fS2M5BluTZ0sVVPRpDCkpKxiW+rT/AFD25Dpz7Y6eKaCQ5aJhVAimiLMhU2c7b3/vnj74ZrIJqOCl0I4WLSznzaid22wq7CMHJu1pB8lNk80CyU8NPpglEoEKBQXH8t7DffFY/iAy5fOzqGVZAnERPKh1Xs2+2As/y/M6OtWfKwi0ayLJH5wAHvvcG3sPrYYrFzGSKhqKSWLhsZzI6aSbkaedvTA2DlHk0v6QzRo6SYfAVJqFY3uCSRcA2+98cqLOauKtKxEOkYLkksdJtubdeXPFPVViZrmaFH+CZ5FE1hZEIvc7HflieVZlLl9WZYFLO4KEb8rgkfpitJOyqzU6Rc5v4oramqmpFVRApAF7q1iDf9Ri0gzWnWGNTTyXCgGxB6emMhUVqTTF5hI0zIqXlNyNhbGgpqihSniU0G6oBybtiEjNtvZkc3rasvG0VIwRpWJ4h0KDe9+3X8Y7qzU81PPpSZoixRXJK3IP435Y5rP8JV/EySISjB1SRdS3FzsPtgvNKmbMU+YyUixRyeUlF8rsL3P5G3rhtpmCk1Uk9hGY+IK/5b8NUM7zvIGlkawuewA2AHb0xOLPKSOALlV4kDaZRESSo32JO5P/AJjPVMTw0MulSV6MDcrz3te5x0lheOJOOjoxbXdlKkixsRfETNY/JnGXM1uZeNDVxikij/ggDyuP5+xPpsemMvTTPFW09YamYKzm8QFibtvt7kWxVxBWkEqyOXCAEW8o64OnliCRNEDINVhYW2+o/OI2ZOcpO2F5i/xtRLMiEGaRnIvvz77fTFbSRVSoZJTdxITs3K9rXN+e2J1iTGliaAAHiEG63H2xCSVHpygksTZiltJF/rf64mwu9snJKWqULzkS6lNgL6wNv0xaJLVqir/C2AG6tiiyujaXMoU8zOZFRd73vtvhrp4VyUop4kx25iXn+MRmkIOX6iwrNPFbVcBQ3kI5d8SimIpZyH1RgBggO174Kz9Y6ivqakKYw99KA7Lz6W7W/OKah1/LJwWupkRVuOQuMWa0ZNBMTyPWyyl9A1FSpNwbdh335471lfVNTs1aYnddSo0RJtfv9cBZijrJGikeZxe52O+O1Y80VNDpZSzgC579cFW0ANw6wHiU8LPGukuoG29gLnp19cFrVqI2aaLiEqdAVtkPfnv1wLl81V8wWk4g0EAHf/bf9sGT0yLURRyg8J734ZsR6XGJW9lmt0E0q1Jo0n4LPEm7yFCVU78yNr7/AJxCangqCskVO0s5Gk/Dx3PuPthg+F8pirvBQoZTZahWBYcweh9rDEv8P/D6ZRDVO8xlnaZo2a1hpU7WH5wcV2aqLqr0LKOqkFRaEPFUQSDe247ewxtIfFM6wouwsoFg2AJUbOPElbTltGuSS2wIBW9t+fTFYsbBQDpuB9cNDHJLHqPR/9k=">
            <a:hlinkClick r:id="rId2"/>
          </p:cNvPr>
          <p:cNvSpPr>
            <a:spLocks noChangeAspect="1" noChangeArrowheads="1"/>
          </p:cNvSpPr>
          <p:nvPr/>
        </p:nvSpPr>
        <p:spPr bwMode="auto">
          <a:xfrm>
            <a:off x="155575" y="-350838"/>
            <a:ext cx="704850" cy="7429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0486" name="Picture 6" descr="http://t3.gstatic.com/images?q=tbn:ANd9GcQ2XUP72fUJv3QeisVHHdxGObE5L44p737J39jx24FwLfW_TTg&amp;t=1&amp;usg=__OpsMGDvD_vfPSK5-1R33qzwT_1M=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2132856"/>
            <a:ext cx="2628900" cy="1743076"/>
          </a:xfrm>
          <a:prstGeom prst="rect">
            <a:avLst/>
          </a:prstGeom>
          <a:noFill/>
        </p:spPr>
      </p:pic>
      <p:sp>
        <p:nvSpPr>
          <p:cNvPr id="20492" name="AutoShape 12" descr="data:image/jpg;base64,/9j/4AAQSkZJRgABAQAAAQABAAD/2wCEAAkGBhMSERUUEhQWFBUWGB4YGRcYGSAfHhsaGyIZHB8bIhogHyYhGRwkIRoiIi8iJScrLSwtGx8xNTAqNiYrLCkBCQoKDgwOGg8PGi0kHyQsKSwsLTUsLCwvLyksLCksLCwsLCwpLCkvLCwsLCwsKSosKSksLCwsLCwsKiwsKSwsLP/AABEIAJQAoAMBIgACEQEDEQH/xAAcAAACAgMBAQAAAAAAAAAAAAAFBgMEAAIHAQj/xAA/EAACAQIEBAQDBwMBBgcAAAABAhEDIQAEEjEFQVFhBhMicTKBkQcUI0JSobHB0fBiFRYzcoLxQ1NjkqKy4f/EABkBAAMBAQEAAAAAAAAAAAAAAAECAwQABf/EACwRAAICAgECBAYBBQAAAAAAAAABAhEDITESQRMiUWEEMnGRsfDRIzNCocH/2gAMAwEAAhEDEQA/AC3HPtS+JcuBTVZ9bCWMdF2Hzwo8S49matKma1eo1bUzbxoU6dO0CTc4C1MtLR74vnJs9FWkEpIOogStoN942x5M3KS9TDJtouf7+ZpgFrv5qAiQQBMSPiAmb74uLnz+HVBI2IAJBXmBI3Ujn74VMzlyN9jsQZH1x7T4jVUKPMaFsBNgOkbRc2xnlc1t7I2+52/hvj9AwFU6lKyCLmeYHM3nfp8sN+Qz9OsgqUmDIdiP8tj57yXipArK9KCYvTuD7qxsbAgqR0w78A8XUMoi1mqFhWGgAEGNJkvUAMrvAETvPbbgzzup8GjHla0zp75xA60yyh2BKqTchYkgc4nE2OL+LaGYzFc1SdMERUJISjBEHrte0kmMdHpeMqTJIHrM6VM3AvMx35D641ePFSalr0LLKu5N4zoq+Rrq0XQx77j+MfOeXBEjkD+2O4eJuK/eMpUAmnVpEPCtNpCkHaxDbHHFOIJoqNyEm3Mnb+BvynGL4qSk1XoRytS4MQnX26d8XFHX9r4N+AuBjNmp5lMmkCvrUwQ36CT8QIubWgYYfFv2dCkvn5IO1OPXTnUV7jmR1F4xjl8POUepEPDb2hA1fLHtJo32x5V/y2IouOeM9WTOwfZXmcw9NwxH3dAFQaQPVubjexvPM4fsc/8Askzp8ipTZlADyiyNVx6rdJj98OvEeK0qChqrBQTA6k9AOePe+FaWFNs9HC14adlvGYU8x9pOWSroIqEfqAEfSZxvnfHtIKzUB5+kAkBoie0TbFPHx+o3iw9RpxmFLhv2k5eppFRXpMeREjeNx1nphtw8JxmrixozUuD5oo0h5hPISYxZ4rkGqjRShpF+2xmfljzL1pJgSSICjc6rAe5vh/XwwtPLrTJIc+tyOe8KbfAOnMycY8cW+DKjli5atSs4UyBKsNV432779MbUKPmekqqkghSAQdW4FzYHb54auO0kolmaoGZhEIJNv2WbAkzE7YAjMUwslglSNjqIG4kWk9pH15pkjHsBpME08vO9pxtmUAET9T/TBngmWSoWBdBpEAswVST8K6mAgm4BixKnlc9lOGszF/LpA0oLqylSVO9RWiCt7oDK7AEQTDw5Euk08L+IiaISvTLU6VPQr3bVeAugjSSAbGYAW+4wyF1GbRC8BVSqgAIC6RDAbi4/KYmeXNOzPEKGhlo1CKtS2izjmCpiwXbcHaBvgnlnCUlNT9DI0gSsEmLz6gGUH535lcrapyOCWe4lpo15hvMKjYwNVSnuYG4ESCZwE4FwWlmK81lNRQrNpBgmSADblM2HMjBLO5mabUSWa6sWn4tJVx6T8O0yDzI5yLvhLhkVmLfClEAj56597/zviUJOTQ0eBh4FwPL5ZSlEAavU0SSwm0iSTGwPT3wfyvE0pkqx3GoReescuWFv7pprlw2kLCmJOyizQZAk7jaZxbFRqllI/CAZzOoQDDAmxBiSJF4J5Y345uP1HjJp6FbxhwEZis1agDqa7KYuRAkEWnscJjcFraoFKpMxZTjq9YhGLBTJOmBzJvPQiIv7dcIHGeJ1KlVgzwqsRAMCxie+MfxEYqXV3ZGS3Y0eBOB1ErpqWNA1FutuR5yT+2GjxnTosqGo4U0iXkEaoiCsH9UgY5pw7juZyrJVDPBmEuZWwuPyg8vbFfPZKq7PmTRcqTreow9Inf3PK3XGjFlUcXTFFYvy9KRT4i/4rkH4jaeQ/wAtiHL8R8tpv37jFXN8QliSIkzHTtisc4Dyx57Um+CNMaR4jSnUVwBUg2kRpB5dzhwz/wBrVNKNM0qepms0mNMb/wDVz6Y4/UzBPwicaUizMFgybAY1wyZYJ13KJyjwFeA8R8lxW0h2Eimp+EEfnPMkTIX5k7A3cjxCqajVWqNqYGWm5m8dxYW7csVqVFfJBCn1GVJEegCNUdGJseek4nUBBuCT879Ixo39h2yCqBpLMSBMjqY6d/2GATeqozH6fwJ3jBPPZu0yYtv/AB++IMtw1yuuDoBEt+wAG7GTywKBVm2TqFC0wyssMh2YdI5RvPL540+5PWimSrqGhFgQureIgAW67gYsjJgFQe+ojltyF77fPE33pab6F+CAZ21zEt2vYA7QvfAc5RjZy1ybUPCiK6r5gksBCjTsYI5mQNu/LDGXOhj8TGprXSdxUUEaTB3KCDB+uKr1w1PzZgrZ2AuAdqke49wQfmRr1KS5NVUKCXaoLDVpI1GCDsXBfSLQwNsQk/Fi2+wJLZ5n+II2WQIIMwbSQApIBeLsdQaOk4uf7UXLsNU/iMNiRKppkGCCZ1kRzjtha+8lgFLMwDRBNgSy7D2JuZMWmLA1xnJB6yl2ARUAjnJYlmF5ga1DdiCNsQalJ1Hk7/EP5Ko9Q03WkzpVqHW+hrrqF1gWuSZP6R1lXXhfAsvltfkoEL3ckklviMkknqfqccr41x3OBDrZkoBAClEQqrKqRHxWJHqkjvGM8P5WqlTzAXqNoKIHb00wYkljMWJUaRu3M2O/FkWN01fvwNCXS+B8zI06Up6fMcEU0dgNKnZ25kAAQBcwOhOAGS8PUR+Fl186p+asRIH/ACTKqP8A1Gkn8obcQeSms3U1GHqYiSQOQnkB1/6ixOkWU4vXp0qtLLsoZhYtcqx3adzIE39xG2Dqe3whk1exjyPhbL5dDUraWj1MW+ERzM3Y92ntG2FTxV4pqZweTl100Cbswu8bQOnbFzg3A69elTpFy1GkIDPOkm8tpn8V55k6V5TEly4ZwKlQuolubtdj8+Q7CBisVKaqC6V+SyTkqWkcqyP2WZisZaKanm9if+nf+MVOM+EFydUqQHgqdRHxKRLWm0bY7fUqBQSTAAkk8gOeOT+NM0uYr1KqurItMJTK7EGCTPO5j6YXLgjCGuRMkVFaEHjrOGZASBqItAgDYW7YELkjvz3w3HhS1Qdw7GWbkAoN56zvivwejRamzVFZgrCdPxEcx2XvjPTshyPSfZfVbKJpqKtQgF0ZIFogTMggWOqb9MKOd8OslU0qdKq9W50KpOgdSIPyMweU47yMwurTqGqJ0yJjrG8Xxz77QftANBvLoPBXcrBLN+m4MAc+ptaDO7LGEVZonGK2c9Xhi04aoNZ+JU69Cew/ztNwzNM8srhzr1aUsU0xpheekiZE3wt8S4rmM5ULNTSoWjUsFVJ7hWUX/m+LlDhnlqKgotTIgmGMqeZDgmex6b4ytUrJXSOwt4uytfIV/vIplqdKalNjAf8AQVO/qaAIEqxjeJ4N55KsBCmQV2FzYiTyM3E8h0w0U+LfC9WJBKirpBBvBp1aUw9NtjtPKCJwucY4dDsQVQEmoFSWUL6iApNyoG03tfrijmslXyF+amwx4d40FfS2lgVhlB1BkNt+c/XbBqlwfRI1ytMDy231o+uB7gEAnthAQBYqU5AgsR0ZfiXbYgg+xx0ThPENSmiSNUTTJ2IYTB7EfQ+2MuSKhK+zD02gRw9jAn/zgu0D0lbDt3O5nDTxqgiU2zGtTUZ3oqIJKAFBt+qQx6n0AbYWaqGn8QI017g8trftitxTijioKgAh2NRTuJmDvsZHLriMX5rFkqQ61M4atY06aqaZUoyVBI0m94MyOUHr1xjZ5KKCjTZ2VJBaZYkkkiSYAGo87AwOZIbK5w0vLeoAlKtS1q3O7LTKnaCA4O+wO3K23DiCyunlgxKkzuNgfbDyc1G5dwfQ34Vma1ao2nTToI0Fwp1P/pE7TuY27mMUON+KVUtTyyhQxJZ0Ukaj7Tq95MctRGBniHjrVB93o/h0rqzSBa8jcRsbfE+wsbiONcOoZRaNNUdqjai9dmGw/IqKfTYiSQDuOsPFdXzfYZRpPf77HUvsy4JSWq7VamrMiGXS7WQzIJkCoJ3EECAZuIb/ABR4mTLoVViathCaSUnYsGsATaN72644fwjM1qQFUSGX1043XaSRyFx6SPzdCRi9Q8VPcVFLz+YAatVyGM7sCee/fFV8Q4x6Uq9wLI0qQxcW4xWrGXqlkIYAC0ibgRA5xflgJl8hIKPVKryVmEwOg5Dr7Y8TN1GIYHQi2FuW8Qdvbvj3O1zUBJVQeschbpY4j4t7E5NeIcQSmulWkRBnaNoB3OKFDiVSll/wl9FQFj6ZOkWPyG2K1dVezQeV9/l0xPnKnk00NEglWImCNNrwDYhhuMcnWzvcOUMy1Cs2ZHqrMTud1J+AtvBG5mZvhf4jQNSpUq1CtMMxZQra4BM6RYSB7fTFrS1Qah65t1Qf3I/ycUeG5mi2Yp+ehqU9YVzqg6ZgkEfCATMDcDvjTzSk+WN9SGgno1Ug3pbciDfmACbWG/8AbDbkKnmUwTzHPkefYYo5jI08txdQ9Goco1R6agMZBM04DcyGghd4K3scacYrLQrPlQzlp0CoyhTLD4agmCRIHmLANzpG5pwrC4lbK8Tp5TMgldaOraktpeUdQpt8J1lis3wtUKPrRqZ10zrVddyTBlCB05/XnjTimXeR6fXsdAuACZYgbtAiOsDBulwGhl9eYzCl1T1LS1MKrzCj0ADy1Y71KkGAYVsIvl5HjH0KOS4clV4pBkcfFSILLFxZh8NibmZ7Ys/da9OiqVFZKlKQrH86CDY89Nj8z8tsrxjP1SBSSnl6HJUQaVHMlmBd2NpJJJ+WLmcLvSGuX9U6raTB07gLG8EiIjnOJyi+GaY4W9m+ZzVavlEY0XL6lOpVJLBdjA39+2IF4DWemBV/CposgNBawJaALkwZgxhk4RmAyaCGR6YAcMNiQSPUPSwsRI6C1xizUpqWHWY+Rtc8ge2OjBQWjNku6aFH/aT+WKCslSiLrTcaomTMwCh52YfLGtDibvTFMtUCoJlLnQoJ0Sx9IsADeJiNoKtkREaQosfV/O+2PNVGmujRTr1GkECoFIABkBAdR2LRbYXEY6ceGLii3JOIORQ5VKBRLfDtLC5hpY64tAva0404llqK5cMw11VErcw+owo07EzJgibe+AnD1uXSZLAQ3QQUbqGgddwb3w4UeIpmWBmklWmYaoQLqNTFgAAFcxEKCdoviVdE9sSXzbYJfKVDUUhdLudJUGQG06/eCpII6j6MHAPB9WrGlHJA9VohjfTqIgd+0e2JaGTVSarCoy/lRR+IyCFL6T8NjH+mY3Jjs3DqFNKSrRjRHpgyD3nniuLCsrrsh4QvkRsp9mLterVVB+lBMdpNh++Cy/Zlk4hvNf3eP4jDHmuKUac+ZURI31MB/Jwl+IftVo0wVoQzzAZwdPuALn9savCw41ss1CIE8W/ZXRoUalalWdVUTpcapJMBdQIiZjbHP6mX0pEEA3g9dsdapeL9Q8rMFaquh1JHxSJgRynmbAYXKvhSk+7uFmQLSBEATzA/fGfLjU/7ZCdPaFHh+fr5nRl6bAVHYUV/KIbZrCFEAzEmZPTDk/2FHQS2dCmPV+D6QIvvVBgdbYUfCSmjXpZgiSr6lJuu2kkgEEk6rCe98OKeIQxZ1rBQ3pYL6tY2AJMyTMEe204dzj3VhtLlEHD+BZxHqUa2jidDy/K9FTy3VBcMquNDVdiDqmFHquSVHxDlKq1ajOtU1A3mTVplGeIJJG3KCVJUyb88F8xVzH4yqrAElGGktvso3Km/xDa1xGA/iQ5nLrS+9V6txNFS7u4JtbUZJ6z1jE3k61T5sb5uAc/GWAFSmzAMLHUVBHRoImLkyd/fBzgfB6VRFq1ElmRSdPpksCZ1ATJ1dgsKLxqNXg3C61Vyz0UcL6oYBQal9IZZb1czNgL3JjDpkMvF2MGBMmzGPV2AJM7dMFcaNuGCXmBXFWrLZUhRBE1DI94Ppt1F/e+A1WnUqKZYRMqmsAjqAY0sIkaWgEEgmcOVXJIqnSVMC0adYjYXmdojtgMtKlX/AA6oAYekjV69PcdgQTIvOCizYI4fRZVNSkgDqSGVpEix0dtt+RAMcsFFzXmU5WV2sYLKV6wSNPPULf0myvhrMU6FYNpOpIXTclr+qCbELAIBMxvtEtbhooZemdAawQjSDubkmfTBBE8iDOFdolPFGexXy9KuXYBSyoC8gfCovvz9r8+WFbKZtKeZWozMHR9ZXTLOZkgwbSDp2POd8dJz2WWnW/4hCk6lmJEEjYx1uQTEAxE4qcc8OUqoIpHQxhtRIaAJ2sLlQRGqJWOw6MlG7Fj8OoR9WA83woU82aKFpLK2o7eWSGEdSRJ1HbTG2LWS4cBVSqG8sVYjUDJOoyFUTqEC5iIInlJYcOp6vMJJXy1QFjtTUREmLkCCehMb4o8Z45UDFcukMUH4irqcAglUFopLzOraDMEYzL+o9cGWeMJ8S4hTy9VqlWqqaoCgAmqyj8un8ibRsBfrifMcUdqI8lgylgEVSaku1h6Vtq7C++FLw14OrZ2oQzxq/wDEe5PIN1Ybc4v2w4fZnxM5PJVTp1PVrEhVIBhFRPig2LaoPRTG+NMVFcvQnSE6NGlQy6ffsvQp1nOkM2ok2HqdASKRJNvVzmBEYI8R4bw6pSYnKLqVSZJKgmJ9JBvvgNT4hWdy1VNZO3M3BUA7yJIuZMgRilneKelVLosTCqDPKQGIAA9sLDKm7S/0ikWq4LnCGXyl9KrCgQB/hxtneLJRHqN+Si5P9sL9TjWmdBDPsSLhf7n9sQ0Kck3JJuWO84spehPponfKgKyVKiU2n0gVVaCLxcBovcX5Yo5aqaNXUpAud7qJNyNx0uRi74u4+tNWoIxQD/iFRDNa6Bo9CCYJAk32G4bg/gytm11sBl6LXRIINQW/9qkGzNJPKcThjclbNPhJq3oYz4sJby8gpzGaIAcz+BT6s9QQGg9DBvc7Ffr8PrpXVmbz81WOk1agEAgzFITK0wpktAtEaZgn+K5zK5HLN5A8pAyjczU5kAzJYixJvB6WxV8N8PzTZmpms5SNJqiKKNOI0U2JMBd1EDne5JucGMU464/IkI7Grh+XWjTFNZgbkgSxN2YnmSfoIA2xOmYi17d//wAxRyrVIPmBASTADEwO5PP2xtVIUSSBA3HT64VtmtF5s0pB1AGewI/ocD/9nUqjkaUmJkBgR2HSOx5DAzM8YpI0OTtusMCPddUH3HPEa8VQU/MOpV1aVYqYJkjcD03FwQI5xg2/QehkytHQhGrXpaQHPq0WgTaBcxO+xPPGvE2VioaKdO8u0rBOwttq21gggjntipla1r2J6RG+07Qe1sHsrmrRA6TG88jyPTmO2OTvR10K3HKLU6EvS+8Ug6koYaLn1qy+lwA2oEbSQd8UKuWo5mk70EqUS99a61gCPSKbekCIgk/yYYc1QrAQjKUCkVKbiF0XgqQQyxqgiWWOXpvLlh5aLq0gCFggWO0SLXvJP7C2DVDWI/3aq1Z6NVYo02U61tqI1EKBNp1g7CLcsWDRKUyGOnzPiVJ9Y5IFF2RQIHLc8zgj4oR6ZHlANUNjTNtYBXUNwQTty+MCxg4IVky+YyXnZFKdNgQKqmJTkQWqfCwMbmCJ5iBJwfbgyZYU7Efilc0GEI5pmGYutRVL/wDIQqtHIn5DDX4Y41QnXXdEUoBTlgEm4MqZKsBaItFjfATIcKWrUzDUnGpdMIzSjOqnzvSSw8skgdjHwjEHF+C06dNQGhNTFWPwwSdtyB2M2v7icYt0uSEotvQ71fEVVNQoExzOgBfqY/YYVPFVOpXemjlFJLEwIBnT6j1Nt9zGBfh/jlVfwlWmygk/iT6LRMgiVA2HeLYs57iZbMAUhIUgSRc2EjoB2GEjDw3dnKXqatwn7vA+RHXo09D05YMZOlAJN8al3rBdQhRJYEcvygHkbfTFbOcUVjoQ3xqgtAkqKnAOAKrNXzvreQVplSwDH1EsDAqPH5ZIXeDyZeNeJVoUtbvqbVpCqssxvZWkSbAmxA590/N8Uq1Ay62NQ2L3CqtrAm5JjcRYHAbMV9BKozE3DNN/Vuq/pHtvzxRRbds2NMtHxVprHN1lWrWQnyKTSaVKb6wPzuDG9pvBgR0rL596yrVqmGqAMQeUiQvUkD95xx/LZEGsoMlZACi+q9x223/746nnc0yoSia2jZXtPTaWA7b4OVpJJHRheyLi3iNKBClah/1Cw9hP05RigfEdOssLXNONxUAO82g7x1BwrZzi/mowekCd9SyCIJEx2ifacDKmYmATYXEAc/8A7AbT2xNYyukMeS4tpqToWfhsDpIOy3Mx/FuWGbiVAV6MWAZgWkkXGx29RG1zhA4dxDRJXTqF4IgW6ctjBE7fQEV8UsUiVBmSALHtEdvrgyi70Nod6ObsFm4sdXwty3PqpmOsg9RgpTYgEL6SbEbgg8ivXuI5ERhe4FnkqJ+XWtiFPI7Edv8AT/fBnJV9QiCRyjYb7W+H/SduXTENp7FaCmVrkGTULQPzQbGPit6iCJDx2ad8WnEfog8mFj7Hl8jFz1wMYFRPzHf6bfvj3L5oiJJHKQeXcRYftiimuGT9yHjXAqdej5ZZkIP4TCCdRBXT0dWBgrI1WFjGEIlqceZpU1ApJckrUUH8zD/i0wQJJHm0/wAwcAth28WEfdK5kD8MmZIgiCpnkZAvyMYWsn4qSpK1qVN9Ss1SL66qxqcArA1Ei0fESQQMF39UCTktoYuB5yhmkqU9IXMaywVt09CU1AJu6lUA7jYmJwOzfBAXCVS9I09S6wpOv4TqkmFZp3WxBAAwJKv5tCnXZX9KDWqgEGpEQ6x6Sx07EWFrSG9c/UpppzKtXoCYrBfXTBsS63m25FuZjbCOKuxVJJvp7/uv4+xzPPZjTWrimCAzAAzJEW09yd+5wbyISiBU8ygzEBiGJsJI5fFO1tr4aOH8BoU1NWjUWpTMkN5YY6m5GBPzPyxpxriKIpRR5sgCRRlR/wAsj0meYwXHqW9AjBK29/vuLWdz6VAq5as4n8hpkgdYaxI9xivkOAVEfVIqGJIAj6TvjetrVpSgwY21FGNhN9oGCmVp1WKg06hsTN1m1hFsDfCZzjCUuPz/ANFLN5qoxmdJ33tB6dMU6tNmM2I62/yMb1MsRzn/AD3xNRoi/bft/TGovRHkISorwW0Gdza/TbqcFc1xCo5Yq0GQQQSAum1h1M/17YHq8yBboMSorFRG3Q2jAYVoq1VYku+otHxESLbzFovffnipUy8NAEjla9+XQwZH/fBd8tJmSDO/9I+eNFyJ3EW7wO52vgJnALyrglSLkdAeXy3/AMvjRFIvLe8G/wArf3wbOQbcobfpP9TscbjKczM9LxP0w/ULRpTzbJTXyy4ZgA7SQIB3kXB9v5wy8F8QeVT/ABaYDhbOCTqI2m0gXN55HrhbFJZ9MAxcG1v6x32xLSlW9Pwn0g6uX9b2xKUU0PY7DxjTsGLfFzTqbX1Wjn87YvvxdNAIdfVsJO55MoMqScISMBe1zcf5yxtHb/4n0i3b0357X5Yn4aO0HPF/Fy1HyVBY1B+IR+VPSRy3boeU3uMJNXL+WS5SI5gE7HqImQRa3LBMVovJvM9JE+/tP1xJSqCCdJAPNQTc3seV/rbpisfKqFaBwzZp+kGxbYGYhpPK9xJHvucHf983plX88vTc800sokwZBb4dyQB0AwPzXCUcTTJQ/GJErq2mOXcd5jBPgCAZV0zVGnXLGRGgubQFBMENaY5254by8iOCfYM5HNU3irTqvlarAtcCHHVkX0metj1xUzeW0v5mYd0pO3x0WlCTfaZU9iMQcIThrqVoimlQQYqFxebwrMAp7DnirxZqL1dRevUaNJWAuldvSosSI3GFcUGKoJ5/htOoNWWqV3UCYSrLEDf0xvjWlwEoNfm1GVlMCoSpUxvAuY6YB1+HUqFQRUrU9ShgWBKnoZF0Jn64K0mrt+t15aqbET01GPqcLwPpink8wzAsd5j64sssd5HPGYzFnyKiUZcFSTuASMS0GlRytuMZjMKMQB+fePfFpkBpgm+MxmAzitQzBKA+4/ePri5mFC69IiP6TjMZjmAqZGqXqEMdpvAnkd474mqtpuABYYzGY5nIjqJ657D5gg2PWItjalWOoJNom9z++498ZjMBBNDllu0XiexJkGQbGY6Y9TJAKxUstgYBtt05bcsZjMGzj3N1NAkXJAuesTPviDLcQdgxB06enf3n9sZjMGtAJ20vd0RyDEsoPTBDI5w04KqvplRa0dMZjMKwlxaIWmwBJ1ksSTJBMmxOwvti/wAOzLvl2pO7OGceon1LHRhcbY9xmCuRJcH/2Q=="/>
          <p:cNvSpPr>
            <a:spLocks noChangeAspect="1" noChangeArrowheads="1"/>
          </p:cNvSpPr>
          <p:nvPr/>
        </p:nvSpPr>
        <p:spPr bwMode="auto">
          <a:xfrm>
            <a:off x="155575" y="-669925"/>
            <a:ext cx="1524000" cy="14097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0498" name="AutoShape 18" descr="data:image/jpg;base64,/9j/4AAQSkZJRgABAQAAAQABAAD/2wCEAAkGBhQSERUUExQWFBQVGRcUGBgYFxgdHhwaFRcVFxgYFxwZHyYeGB4kHBwZHy8iJScpLCwsFR4xNTAqNSYsLioBCQoKDgwOGg8PGi8kHx8sLCw1LCw0KS4sLCkvLCwsKSwvLywsMCwsKSwpLC0sLCwsLCwsKSwsLCwsKSwpLC8sLP/AABEIAKAAoAMBIgACEQEDEQH/xAAcAAABBQEBAQAAAAAAAAAAAAAFAAIDBAYHAQj/xAA/EAACAQIEAwYCCAUDAwUAAAABAhEAAwQSITEFQVEGEyJhcYGRoQcUMkJiscHwI1Jy0eFDgpIWM6IVNGPC8f/EABkBAAMBAQEAAAAAAAAAAAAAAAACAwEEBf/EAC8RAAICAAQEBQIGAwAAAAAAAAABAhEDEiExBEFRcRMiYYHwkaEFscHR4fEUFSP/2gAMAwEAAhEDEQA/AO40qVKgBUqVKgBUqa9wKJJAHU0wYidgT7R+cUAS0qjljyA95/fxr3KevwH95oAfSpuTzNLJ5mgB1Km5PM15k8z8qAH0qjKt1HuP7GvDdYbrPoZ/OKAJaVQLjFJiYJ5HQ+07+1TzQAqVKlQAqVKlQAqVKheJ4kzubViCy6O5+xb8j/O/4R7kcw1Ky7icatuMx1Oigalj0UDU1GpuPqR3a9NCx9eS/P2pYLhy25OrOftO2rHy8h5CBVusDQit4VQZiT1Op+J29qlpUq0wVKhXH+0tjBW+8vvlBOUAAkknWABrtrQO99KuB7p3S7mZVJCZWDEgaCCBuaVyS3ZaHD4s1cYt+xo+McatYW0bt5wiD4k8lUbknpQvsp20tY5LjKO7yMwhiJyiCGPIabjl1rhvH+0V7F3DdvuHIEhROVBpIReVUeD8ee3ci3qW/UQT8Kh4zctNj2f9XGOC8z8/27evc+j7faOw1xbauGZiQIBiQJidqJ1xDB8ftWb1oG6NwD4ixBbmTyg6nnXTW7bYe2Ql58jwDJBy+eo29KrGa5nnYnBztLDi3a9zRUqH4ftBh7glb1sjf7Q/WgHE/pNwttmS03fXFmQDCiADqx5egNM5JEFw+K3WV6Gte2GEEAg8jrVR8CV1tOV/CfEvwJkexFcwxP0j4vOHDIAJ8GXwxpIY/a950g1uezPbazjCUH8O8u6HnHNDsw+YrFNPQpicLiYccz1XoE14tlYLeXumJgGZRjyCvpB8mAPSaIUy9aVlKsAynQgiQR0IO9Br2fCeJc13D/eXUvaH8yc3Qc13HKdqY5kr2DlKosNiVuIHRgysJBGoIPSpa0UEcRxrPc+r2TlaJuXB/pqen4zqB7nlV/BYNLSBEGVR+ySdySdSTvVLgeCNu14v+4/jc/ibl7CB7USBrB3poOmosVi0tqXuMqKN2YgAe5rHdq/pMtYdjasAXrw318Kf1EflXPOJ8Yu3QL+LcuWMWl0CLzZwp00HXckTUpYqWiPS4f8ADZzSlieVP6v25d39GdLx30i2tRhrdzEEc1GVP+Tb+wNZHiHariN8wCLKnkukAbkt0A1JoE9+6wW7bxKXAIUobT2mjTwgLmthiNp6imf9bJZOlgM+zG5euMQVM5cqlQNYkaVGUm93XY9PAhDCf/LCTa5y1f3pfYHdoUZ7eYXjcI8ZDZpYR9tNIjy31oZguy+MuwUsO06dAJg6loG3rRa/9IWJC5rdqxZBJh0sg7nUB3kjXz3oWe3+Jdv4uIuOsMIDEAEggEhYkDeKVUVnLGm7bS9/2VE9zs61jN31+0jgf9pCzv6ErCr7nSNq9wV+yzZLzPZtmQHthSVOg8UiWB5wRQhsSZn33+c0zvZ/elJu7OpQjGDi3bfPp2+MODhmDtt4nvXxqPsLa5dA7Enz86XGu1JuIqqsBDmU5jIGWCD1EAH2oXhcUqnxrmGo3IInoarrZtm4VJfKYESBIkGJ+Hwp+5BwcWnHV8nYY4JjnuBnMZBoSRAmNhA1Mb7x5TRHviYJ39hv6TQe5cLlUTKAoCqBIAE6wOvM8zPOouJ3Xt2yobu3UbL97TaZMEjXQ6c/LYuuWhHicByWbNcufYKYm5r1ggHfTMJG+h1B0/tTPrLBwywrfdiZBB0yk6gjQCDpAofwu3bW3nNy7nZELDTKc5Bg6EkDTfmJq7h8rmJGUKfOIjXTmDB84IrWRjqtHyOpcN+lQDD2s6NcuxDMSiKSsltiY08gCSBNb7CYpbqLcQ5lcBlPUESK+dMNbc51VUUJ4Ge4QNABrofFqSR6iurfR12kTKmDkvcAuXFdQMuTOcuYAyjEHY8+etVhiO6Zx8XwkFh58Pe9e36UGcUhwNzvU/8AbXG/ioP9Nm/1EHJSdx11rQo4IBBkHUH1pmIsq6lWEqwII8jWf7LYo23uYRzJtGUPVCf0kH/d5VbY8p+ZXzDVp9K5b23+kO5fzWcE2SyJV78xn5EWzyXz3PLTcr2/7StZwDKhPeX/AOEsbhYm63ssL6uK45ZZjlVQXZdAgUtIPSNR+9ahiTrRHscBwyleLLl8sIfXbVhdIuvvGuWerE/a9KF4jtI7upunNHhnaAf5Y2ii79kWym7fb6vbUSQYZ/JQJjXlJnWs/mAEZQCJhgFk9M07HzFRqtz0XPO/I/ff2CVrE3bJttbMEAMGWCCW5mdCI11+VDeJsxYuywbnjMREtudNtaiOM0g7mDJ8p0HQa/KpAjuoCCTqDG8aT+dbqTyxVu7YPfEEDffSoRdgcqu/+kEaXHCx0199KiTCLspOhMsRy8uh8v71VOJxtYraPcJdacsab+n9vSrjNFMVAohdvzPnTbl8KJbUdOv761PdnZG4R1exYV5p922GWDofukcv8eVVcJfzjT3FWu9GoH2f160tNM6IzjOPcdg7T5dRmcHTLJkRqfbSh+NxJLBCCI0g6bnfWiFvxaCNeZMR5zy/xVd3LrliCrA94QIykbTGaOcedNEljtxS1L6MTlRPvESSYEAQonpGpNXb2HNt3WILEkKCT4Nxrz+HKh/DLBHiJJ5D/HltR63at3wbd5czZf4ZEyNBPd/ijUTp4SD1rHqLGKjqZvDlrhJMk6+mnKT0rV8L4k+Gm7bY2swRQbcwdYaZ/EBoetZ0q9jKrDMSRliIOogzMLJABPqKvvjvCikE5FuKwG3jJZgOixB15ztS1Ts6PElKOR7P+zqOG+kbFA2i9q26tlVgky0sUzKTAVjBIUiCBuJopjuIp9fwt+20pdAUkc8xa2fnl+FcywV5DbzOxS3bVXhSx7wIsrlO1sg6ToJgCY0217CNbbAWTq6dzmiNGa53rgRyG3tXRGTZ43FYOHBeVU9fp/Hz0CcQwvfYk95JCL3QBJ2gM0AGNW1neAKtWbCoMttQnko1Pr196nu4cgmFkrOgknLvlUfe/D5EjkKzPaLtD3VmACly5KqCRIUGDcIGx5Aa/Ks0QkVLEqKA3bDjZu3O5Q5ktzPQvzPSFGgPrQPAcM74PLMAvOPD5D1O/oKZiHWSBJE6a6R06mk2LOXKDCfy8vUefnUr1s9XIlHInSGDh6rIZ52giSR+kRTLNkKQZJIJI5dOmp2606yAzqpdUDEKWaYWeZjWBTLuhIBBAJAPUAxI9d/etdmRjhrkXUuZwyH7wIAHXcQBz0iqGWNIiOVSWb+UzPw39RVkOt1nJWGZi4g6DMxJAHvznalWhaaztV0B12+FGu/L/NULlwsZNTPw28ytcyNkWMzHlmMCfU01LYAUiS2uafs+Uczp1rpikjxsSU5umqQ7CYY5pVlBGsMYnrrU2IuwN58xr86fcZnUKqAKDplXcx1506/gGtW1Zx4XGYc+ZUg+ciPas56ldYxaitOpVwt9pCqYn9OdFsLhWu7Ke7XnGhOsD8z5wao8J4cX8XIyPtActdN/2aLYSwbQMwAYCxr5mfj8qWbXIrw8JySc7osusHyAjroCADFellVZYnLGkCTMHKo8z8N6ucNZRnJMTlTUwObHUA7HL0oV2hAz2wNISTEgeImCo9PyqR1uNPRlvjnDFW0blxsuKzqxQERDAysDYjQk9SRQnDY0tcziFIIbQAa6Aae01cxpOJVGZ5ZFhjAnLy3MlpOoHIzVC1YA0DTqdf6Rv6UNprQMKMlK5fP4NBheOKxi+gYGMzKCCYYESARm1G3vXWuAWXxGOW5ciUU3WgEAM3hUQZjfb8J6VzrsPwCX766gyqQUkbsDuB0B0HUwBXU7PElwNq4zQ15yIXzA5kfdWRPnMVTDVK2cH4jiQbUYcvz+bgDGNlu+amQfI6xNA+2HZBcaBesGLw1ZTAD9ROoR+k+E+XPQdobcQ4/pP6fvyoML3MGCOn72re5ywlJO4vU5XjMOUdkdWQqSCG0K+tVWugc5rp/FsMmJAXEWw8aBx4WX0P7HlWX419HN21DWGW+hEgAgOPI/db2PtWUdX+Rm30ZlQ89B+4ppNK/aKMVcFWG6sCD8DTQ+u3zraMzdWTqJqzhnA5gec/Dam2wHIkKojLpoJGst6mqeJsg3AEgCBmhs0kbnynTSkSs7HiPDSaV2Gb2MVQz7jwjaPEw5+QM+sVRwthLiXXd/Ep+yojNmO4023PwFMZtIJ8PTffQ/KqiN3VzMpJXUSNNCCJ1qkY6HNi41yV7fNQxbxZygagjQGdAsaZRy1n4UzFX89sqSQSImREDYD98687yJBGp0189/Q8p9afxK0gINpy65QzMREEz4TyMRSotO2nYuEL/CX8RbbnHL5VLxPny+zp6xXnDz4EjcjTp4p1PlVjjFlYJV82bLOkQc0EdDqKXmykHWGl85BLhNsrbSXyKQzaASToQNftfaHkKzuPxXeXCZkL4RrsF5D3mjYxMaATlECDqQI00G0j50uDdgr19pa26Tr0MnqvT1y+tCQuJLL5mC8M8RH7mtn2f+jtn/AI90d2kA92xIEn+eNQDpFseIkxpRzs32Pw+FYM38e8Oh8KnzfYeiAn8VaprrMBJAg6ACFUc8q9TtOp1po4dO2c2NxrkssNPX9jzhHC0tkMZGUTrAygDViBoGyzAGiDQakmsviMQ11+8bXOc8H+UtmC/8YFajiF3+C4GhuRbH+/7X/iGoHds1s+h56fUOYvDh0Knn+fKsHima05UjYwfL0roJoB2n4PnXvFGoHi9OtDRsZUzPLeBEgyP3v0qRLhGxI8uXw2oKSVOmhqxZ4iNmEfl/cUIq42W8fb71YdEuDkGA+U7exFAbnZKydla0f6vD/wCQP5ij9u6D5inhqYVNxZjMd2BdmPdXUYHkwKj0BGYfOhS9msTabRVPoy/kTXRmtjeBVa7hlPL5mtDNUs3MxC8IvH/Rf2g/rTW7NYlpAw909YX861+LslFzIQCCPtSakwuMfm5B6qF/UTQk0PKeZGawvBbotw6FWMjWNB0Ovl+VVL3ZPEOTlgL+JxA+Fb63bV/tu5Pm0T8AKmGHQba/7ifzNKlTKyxM8En+tmbwPZBwih7yIFAEKrMdAJMnKKI/9MoWLFi8sG2gSsxooHXXXWiliwWMIs84A28z0FXmdQozt3jfyq2i/wBTRqT0G3OjKhfHlly2M4bgUtwLdvxHWNpjqLep/wCVF7BZ9GZbacwAAP8AiurH1mhtjFlQYhQd/wDJqP6+o28R+XxpiVN6sM2iBtt12/8AypUxWYwuvn/aglu6znX4cq0fDMCQubnsvl5+351pOWg3E2c2kwEkD+r7x/8Ar7HrVG/aK7/KijW8oiKq3ZPpSNWTsvTXqmoyaaXrTDL9pezwE3LY8PMdP8Vkbtog11G7crNcY4EDLW/XL/alaLwnyZk0aNtKsJjWHQ+tK9hspj9Ka1mtTLV0Jl4gOYPtTvry9T8KpG0aYRTCqixxDFplknbz61WweJUjcSum425Hf29qgxdnOjL1HzoHg8RkcE/0sKwdJNGxXFLGppwxi8pPtQqywYSpBHl+9KsWwaYVRXMKniD5csQo5Ex8hv71CMa3KB6CqwDGrNnCE1hspRWxIjE7kmr+Fw5JqTA8LLEACtTw7hCopdyAFBLEnwgDck+VFEnMZwXg0kFtB+dadsqqBt0HM+g3rL8D4vcxl5lsoVtiAHIiFHMjlO4X0mt1geGJaHhEnmzasfU/pTVZzTlT1BK8Oa4dFIHU0RwvBkXUiT+XpV+lTJEXJswzVGxqQio2WonQQsarXKtstQ3LdAA3HW0fW4s8pWA3sdj7/KhbcAZgTYPegalQIcDq1vePMZh50av2qophgLiuN1MgzBHoRqPWgon0AX1YzBEU76hNbG7xM3XC38PYu5tFbvCjnyLEb+pplzgdgoLg+sWASRqEugFd/sNmpgzdTHtww9KH8Q7Nd5qPC/Xr61u8Pw22xhMZYbycMh95GlXk7PsBJuYaOve/4ras3Olszjtzht60fEjD8SzU+H4wy7jN6qZ+Irrn1G0PtXsN7MzfJQacbOFWJJY9Ew5/N/7VmVj+PF7o51w/iytp3F1j+AE/mK1nCOHXbgzLhsiDd710KB7ICT6SK0WFv25hMPdUESHdJ/8AHRfka8tYW8xLXWMbKDEgeSjwrp0rUiUpJ7KizgMIF8IIc+S5UHoCSz/7jFZvtBxFsYwsWJNkOEJH+tcGyr/8aQT0JE7AU7tHxzU4Sy0cr9wfdXnbB6n7x6adY03YfhS5VvZclsApYXnl+9dboznlyUAc63cleXUN9n+CrhbItjU7serHf2olSrynI7ntKlSoMMYbdMNurZSmm3UaL2UzbpjWqu91XncUUFg18PVe5w8GjP1anLhPKto3MZbFcGzVXXh19FK27zqhM5dxOm0+g+FbUYDyqReGDpRlN8RmL4bYxFmcrzmnNIGsggz10NEMHg2Vs3dpsR9naRuAZHyrW2uGL0q7ZwgHKmSMc/QyvDUxaE5EWCTuI+0I050TwfZ5mOa80mIyrsB0FaBbdeXrgUVqQjlZQ+rpaWFAUD9+9Yjtd2tNv+FaP8Vt2H+mDz/qPLpv0qx2z7YC0MtshrjTlG8dWbyHTmdOtc+wmDe4xJlmbcnmTqSfOhseKrVh/slwI4m8tvXuwc1w8yB/c6D1muz27YUAAQAAAByA0AoN2R4GMNYAIi48M/ryX2/MmjRNaiUnbFNKvKVAp7SrylQB/9k="/>
          <p:cNvSpPr>
            <a:spLocks noChangeAspect="1" noChangeArrowheads="1"/>
          </p:cNvSpPr>
          <p:nvPr/>
        </p:nvSpPr>
        <p:spPr bwMode="auto">
          <a:xfrm>
            <a:off x="155575" y="-731838"/>
            <a:ext cx="1524000" cy="1524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4098" name="Picture 2" descr="C:\Users\Jana1\AppData\Local\Microsoft\Windows\Temporary Internet Files\Content.IE5\AB2T0RQW\MC9001935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12160" y="4221088"/>
            <a:ext cx="2551818" cy="2073764"/>
          </a:xfrm>
          <a:prstGeom prst="rect">
            <a:avLst/>
          </a:prstGeom>
          <a:noFill/>
        </p:spPr>
      </p:pic>
      <p:pic>
        <p:nvPicPr>
          <p:cNvPr id="4100" name="Picture 4" descr="C:\Users\Jana1\AppData\Local\Microsoft\Windows\Temporary Internet Files\Content.IE5\O4QVHEH7\MC900300049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2348880"/>
            <a:ext cx="1755648" cy="1430122"/>
          </a:xfrm>
          <a:prstGeom prst="rect">
            <a:avLst/>
          </a:prstGeom>
          <a:noFill/>
        </p:spPr>
      </p:pic>
      <p:pic>
        <p:nvPicPr>
          <p:cNvPr id="4101" name="Picture 5" descr="C:\Users\Jana1\AppData\Local\Microsoft\Windows\Temporary Internet Files\Content.IE5\I7WK0OHS\MC900331365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971600" y="4221088"/>
            <a:ext cx="2097216" cy="1742792"/>
          </a:xfrm>
          <a:prstGeom prst="rect">
            <a:avLst/>
          </a:prstGeom>
          <a:noFill/>
        </p:spPr>
      </p:pic>
      <p:pic>
        <p:nvPicPr>
          <p:cNvPr id="4105" name="Picture 9" descr="C:\Users\Jana1\AppData\Local\Microsoft\Windows\Temporary Internet Files\Content.IE5\O4QVHEH7\MP90043052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491880" y="4437112"/>
            <a:ext cx="2452047" cy="1944397"/>
          </a:xfrm>
          <a:prstGeom prst="rect">
            <a:avLst/>
          </a:prstGeom>
          <a:noFill/>
        </p:spPr>
      </p:pic>
      <p:pic>
        <p:nvPicPr>
          <p:cNvPr id="16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707904" y="2203848"/>
            <a:ext cx="23042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DĚTI PEKLY BRAMBORY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8" name="Zaoblený obdélníkový popisek 7"/>
          <p:cNvSpPr/>
          <p:nvPr/>
        </p:nvSpPr>
        <p:spPr>
          <a:xfrm>
            <a:off x="1115616" y="1988840"/>
            <a:ext cx="5688632" cy="2736304"/>
          </a:xfrm>
          <a:prstGeom prst="wedgeRoundRectCallout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Poslechni  si příběh a vypiš do sešitu slova, která mají souvislost s podzimem</a:t>
            </a:r>
            <a:endParaRPr lang="cs-CZ" sz="3200" dirty="0">
              <a:solidFill>
                <a:schemeClr val="tx1"/>
              </a:solidFill>
              <a:latin typeface="Arial Narrow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1556792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http://www.</a:t>
            </a:r>
            <a:r>
              <a:rPr lang="cs-CZ" sz="1600" dirty="0" err="1" smtClean="0"/>
              <a:t>youtube.com</a:t>
            </a:r>
            <a:r>
              <a:rPr lang="cs-CZ" sz="1600" dirty="0" smtClean="0"/>
              <a:t>/</a:t>
            </a:r>
            <a:r>
              <a:rPr lang="cs-CZ" sz="1600" dirty="0" err="1" smtClean="0"/>
              <a:t>watch</a:t>
            </a:r>
            <a:r>
              <a:rPr lang="cs-CZ" sz="1600" dirty="0" smtClean="0"/>
              <a:t>?v=5zb0sPO42VA&amp;feature=</a:t>
            </a:r>
            <a:r>
              <a:rPr lang="cs-CZ" sz="1600" dirty="0" err="1" smtClean="0"/>
              <a:t>relate</a:t>
            </a:r>
            <a:endParaRPr lang="cs-CZ" sz="1600" dirty="0"/>
          </a:p>
        </p:txBody>
      </p:sp>
      <p:pic>
        <p:nvPicPr>
          <p:cNvPr id="1026" name="Picture 2" descr="C:\Users\Jana1\Pictures\DSC00166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085184"/>
            <a:ext cx="1625600" cy="1219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3081536" cy="1143000"/>
          </a:xfrm>
        </p:spPr>
        <p:txBody>
          <a:bodyPr/>
          <a:lstStyle/>
          <a:p>
            <a:r>
              <a:rPr lang="cs-CZ" dirty="0" smtClean="0"/>
              <a:t>BRAMBORY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5148064" y="836712"/>
            <a:ext cx="3528392" cy="1584176"/>
          </a:xfrm>
          <a:solidFill>
            <a:schemeClr val="bg2"/>
          </a:solidFill>
          <a:ln w="57150">
            <a:solidFill>
              <a:srgbClr val="FFFF00"/>
            </a:solidFill>
          </a:ln>
        </p:spPr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Slunéčko zachází za hory, pasáci pečou brambory,</a:t>
            </a:r>
          </a:p>
          <a:p>
            <a:pPr>
              <a:buNone/>
            </a:pPr>
            <a:r>
              <a:rPr lang="cs-CZ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Slunéčko zachází za kostel, pasáčci lezou na postel.                </a:t>
            </a:r>
            <a:r>
              <a:rPr lang="cs-CZ" sz="1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Lidová píseň</a:t>
            </a:r>
          </a:p>
          <a:p>
            <a:pPr>
              <a:buNone/>
            </a:pPr>
            <a:endParaRPr lang="cs-CZ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22530" name="AutoShape 2" descr="data:image/jpg;base64,/9j/4AAQSkZJRgABAQAAAQABAAD/2wBDAAkGBwgHBgkIBwgKCgkLDRYPDQwMDRsUFRAWIB0iIiAdHx8kKDQsJCYxJx8fLT0tMTU3Ojo6Iys/RD84QzQ5Ojf/2wBDAQoKCg0MDRoPDxo3JR8lNzc3Nzc3Nzc3Nzc3Nzc3Nzc3Nzc3Nzc3Nzc3Nzc3Nzc3Nzc3Nzc3Nzc3Nzc3Nzc3Nzf/wAARCACIAMwDASIAAhEBAxEB/8QAGwAAAgMBAQEAAAAAAAAAAAAABAUCAwYAAQf/xAA4EAACAQMCBQMDAQcEAQUAAAABAgMABBESIQUTMUFRBiJhFDJxQiNSgZGhscEHFYLRJDNicpLh/8QAGAEAAwEBAAAAAAAAAAAAAAAAAQIDAAT/xAAkEQACAgICAgICAwAAAAAAAAAAAQIRAyESMSJBBBMycVFhgf/aAAwDAQACEQMRAD8AEt2Kxn2nripysfcdyABjHc1C2so1cPzJWbwzbVK/b6e3LtnA64IGa5UnVs5gWWx+pZtQ0gnYgVQbKS1R/wDyF0jvimEIaK21SIA7b4BznxQSTSNG4Zse7cY6VPJNRiYDjuiuY0AkB+M14kKcwPLhB471OSQgkFV/4jFVoGY75z3zXG5MAXITs0UygdNJGDViMyxnL6iftNUpbSznYAYPc7UdFw1U98szauuB0rojyl2jAQRwcmSQjuFphDoRQyDHfpVF84jbTFkMRgKv96rja4UftSAvYEb4p/GOkboLvOIvAA+jUhOPkUtv7yOaWCdGwwOCO4om7TXbHCsQRSyPhruAVyPk0sm7oJ5eRJJK1wZgzDsetRxNekvy84GFB7CvDbliY4ySR1PmmkLrHbqX9pTY7daDdmFKcImeUKrAE96ldcNntyFcq3zRE17csTyEJU+BQs68SuxhlbHxQqzFUlrJHHq1Iw8BqoXHLYltx2r2Xh1zENU0cmKYmztJLBXhBEgG4Y0eCNQuTU46Eiiba6WHUjoHjPUVQpYQSEPpxtpFVRDGQAaFOLNQ3sUt52doIxG52IHYVfbr9HIS7ZHak8ErWkutCcHqKLkuecpD6vjarOcpRoKHa3RuB7BkYx1oSUxjPNc8wdhQFpMItRBwc71XLLzXyNyajmi40mYYa+YAGYMo7GromKrhNh4pM5aMgNRYmAGA4H8apjwtraAPIL2MW4kbEZJ2LdqGvBM5WWGQEYzpG6t80FNcyuWV5CwBzg9KqS4YEe8gZ7f9VF5r0Cxjb3qsDzgU0rgiqxMJTI0SMynqSO/xQ9wI3uFjLkbjLHp0/vTGCWG3tFSNG0748n5NNydUzAqWofAkYaz1ANRuuGysiiJiNvcFPSiEuGZzphQKdmJJ2qzdTpVUGNj7c/3pP8CLccViVUGrQNgVQb/mireedQRc6ztg6lNTk0SSaTF/yG2KouE5S6o2Lr3K7FfzWcpIGgwGInWo95GCxG5qaxdC7YHjqaVpdMHzhiR3G1MLe7icAF9LY6MMU0cifYQtTkrtjIzlj2qDNE78snDHpihJ7wRAiID5YnJoF70kgsFaXOwA3FV5pAsZ3NpFbjmyuox270kuOIOHIKZQ9Bivo/pfgPBuPcIiuLqCc3SkrMBMR7h3x+KfRejPTYUp/t6lu5d2J/vVHi5/oosdnyC2vHkcBNCjHSjoLhpHVIuZJK50qqr1PgCtZdf6ZktM9hfIswkJSFh7RGT3PXNMfSHpq74He3E98sJJTlxsjat87keKVYJRfejKDszvEvT93Y8Nju7+YRF2CtFndcjbPb+FIZrV0wYCsi/wr7NLZW99HyruFJoiwJRxkEjpXyf1V9S3Hbue1ICCQqsca4AA2GBTZIUrQZxSMzewssgIQqx/TjrXhurm1iKqEJIwcr9tHzXgmAivYipH6gMGgJAYpiEcOvVTnrUb/gmUI5Zg0nU96LcyhRoGovsMDpVU0TyINzqPbbFWGWa3wkJ04H5psaMSNsIIxzSdTdRXsceggiqZbm4lQCU5A+KshLsBscV0RglJSYSq8OqU43NAXPD5GlLKZMHfoadW9s73Idl9tO45o0QKwXbatLJb0ZMzrq4OGwCT3o2ytH5ZmJGoZEYJ2z5oZWKpDJNDIGBwG7H5xRsXFYIJI4EhV4f1tnGnPiuD6xaBSAsmiRTk7nfO9XiSQREuOnbNN3aFEL2wXLDKsR1HwaXwiWecFo2mI6kDpVONR2agmGNVVNXcbg+T1q0oWJ0oeu+BiiY4VKFgAW75rmkUA5IBOxrBBPp7jGeXj/kKiIXB9yMq53A7/miw6sc6137Zqek50qMnz2oqNgEV7bJC+WdlRt1GnYfFbL016HguVtL64uhPE6CVoBGQG8DJPTzSe4t1lgaORlII2A8/90d6AvL+04jFw98yW87HC6j7MdSPArQglPY8KvZ9Fn4ZYTRCGeytjGBgLyxgDwNtqV8I9McL4Lcy3VpBrndv2by+7kjwuf79adtJGBpO4HcVF5IgpIYbDzXc+PbL1ZbHEGXJJ1nqRXNGqqArZNRspA8GvrtSvi5vjIktndRqE/S8ef60G1VmKeM89OK8PvbbaRCY5d9nQ9jTpwXYDx4rMy8YVbgLPpBXdiuwLfAq1uIPNEBHc/TxZzI4PvI8DxXJHM+VMxpeX7eunHxXzn1RaRWvF5o42zqw56bE9RtW0PHrIoIUmZTjSGI3/wDt/ms56m4PBDZC8to2Dh/2j6i2oHuSf712NprQk1aMJxcLlAwzqOM0qmsJBIBEAQQTucYppxt5Vt1eMZwdxjNJP9wlkHv6VytJy2RCOCW7XU78ps6ditV3kbQXWlmzuc/FS4VdvYzSSQHaT7lqomS5mcyDC5zSJqxtUXtKDGuUXR581dDK0hAjUBQOnih4khBAbt5qciM2ZI2CgdwaZ29oUcW6uoBYfzotdx9uazgN5dKBzmOD0HSj4jcrGA0zg+MUeRhNG89yrWyOTGG1M/8AgfFQkK25MceCyntvmh57420PIgHuP3GgojPJlk/OTTKCqxqNHY8ThhjZbmfShG8eO/kVpJL2L6aMQkBGXIKjtWV4Vw2G4SO4mbLfunoDT+OA8sIfsHQjtWlFtaFJWUoSTllyyNv7uxpkYgoOpRg0mmEERwsbDH6ixptZ3PPtgUUFhscmoJejE+WjAHQB+RUDBvlWx+DU3D7B0wvfSakpTSMdPFOkYG0MzjUSWHcnAFN/RFzCvHpCyDUkLCP853/pS8ks3tGwHXrTX05wa7g4hDxSMQTQZLaFk9xBGPGM00VsaPZtJ3UBn0HBH2jesfcu7cWeVJSU1aQFyCy+K2kF7ayrqDh8nGAcYPyD0NSkvOH28UlwXijjjOHkx9v8cUPkYPvSSlR24sqg7asq4RFJBZYlBGs6gp6qPmuuRmNzyydK5Ax1q2K9iuBzYnDrqK/xFTMuNwAfzXTCCjFRJSduz5fxOGeW7MxiwwKgqSRlj2Fa/wBP2d1Fa6b6KAF+gZdRA/8AdTq6gt72PM0KZjYOCy9CDnNVSPj8ZyaEcMYuwAd5YcLt21TRor5+5Tpx/isv6l41cXgex4Ywt7QDS8mctIPA8Chv9R5ry3vbe6i0/TyRiPPX3DOc1jU4pMzjmFSO+BjAqWScYyqiU5+gq/j+nttHMZy2ACTSaS229q4pjLdLNcaR9i/aTVbNlwFYHetWtEmL0t5VILbb0wEa8vY7+aLeMEAEVExKRg7UnEABEoZiHGQKlCsSORIfaTsp6VG7jeKVeWcgjeqBOW9rjJHxSK4MYf2zQsdEZGoeOlFparp95LHzSKxnXXhIyHpi016T7OXj5aqpxYUZq6slik/8nUrfAyKLsobeWMxQHUe58UfLcLzMPFkHv4qEBigjcR4AZs/msvFUxbK5YJVgMNuSgz18UVwfht6gzJevyyft61O0tnuGUFsjILeAKeaeVHhapGNq2EXzqgkVGAIB2J71Oyn0XJQj2P0we9D8Sk5EDyk7qpwPmgbad5ESXGk6dRBHQ96lPT0ZmpaXA3UVDmDqQM0KWMkSuG2K+KEaRkZVLAluhx1oS1sB7xLiJ5v08Wy4BY+firuAeqL7gwlhtwksTtq0OM6T8eKzd3eLJcyNpOkue9eRXVsranZxjfpWhJNhV3o+zJ9FxG2+vVxMzpnXGcb+DjvWH4rb3HPJlEnLdtxn7hnbNMv9POO8Pe0nsXmEQV+YnOwoIxvg/wCKdW93bcS9ST29uBIluoLPsyMpA6Y+aMsfKSo6FK0FcIllFkEnTlujYODs22zD80ZJdmDc5KZ3Pj5q6eMEhUOwHQdqS+o7V24a0fNddXzvV8j+vG2vQ0VboLuOO2jBYluY9Q/QDkk1ZaO9wCzKVTsGGCaRPYQx2SNAi64ipDEDNOYBIIwrbgDz0rh+D85/KttdFc2F4qE/r3hj33Ankhc5tjzQgxpfsR/LNfJo5tTYGM1q/XPFJba5l5oYYJQRlttum1YaxYTyMzyqjdfc2BmurNDm+RxyV7CmlxMTk46UfasDNGAB5zQdrZR3LtruY41HVjuK0XDuBJGiyGfme3bGwpFGhCJGdqplYp8U5WzVRhhuKrnsYm3647A01psBnnDPnferLO1BcKu7HvTbRbafbHv5IqccCxOWiOCw3I7VnkiukEhFZrb+4EBv3jVySIgxkb7neuFtHKTrbUf/AJV79DbjrHn+NRak3YUK5ovd0qEMEMtwsMzaU7t+6KPkUKS79MUlbiC2CSu6ly5yq/u1fJ/QtGut7zhllDy4mJHnTnVQ83EbZnyjPjwy7UqtbpbuFDyyuRnbtUJVKHytOpWg2WXzpKQfc0Q3LDGKD+pWRzEnTG3yapkuNI5Qzv4qpnj5YypEg/oa552+gdmk4Y5a2EZ/Sf6UPxJxZwyTyLrVftGP1UPYXiLiSWQDsw75oTj1y15OsMD4gU5Y/vGm01TNQPYgTK0k2mNeyV45tS2jlkBjjURtV0LKulVHQYq54OaPcvTtTpL0GxVc2MaHTDKVHwdq23+nHEBwqS4S8cQpcKoSTtkZ2PgHNZyG3RScqSR0z0FMrERyzJFLEXbUBnJwKi89SpIKez6xbX8UiYgPMZhnUBQ/FIAIDJdSEDHTGcCsvw3jTcLlknmjLRuOWqrjV7emAeg7Vz+rJOIojrbCKIE60Z9Rb8mrRywyRsvy4hglupriOCGIrasffI4xgDxS71hxniNskdrwFyo3Msq4yPgUol4oPqWdrktknKaidPxQ17dSyozWWgoq+7ff+VcuKMMEWoLs2TPPJ2Zm/lu1tpIb9GfW2oM+5z5zSSSBkUPqyPFbi3W3vVj+qTWucHPmnV5wq2ubQwchRGRthft+a6oS1ZFSPmFnNPbNrQEKeqnowrZ8I4hBPY8qIsjge6Mscj8fFeT+lo2KR20hGPuLHIqu79PNarzbWY6139w6022roDdhKxqdINy4J8miEjnt2yjBxjcZ60udmkh0XCaXAzttREMxEeFchQP4iuSdRkAKjlyxTlsJPB6VS1rcySHUx0/BoZFlWVSshUOdj1NMpDcCAhJMkdTjGRQXl5NGAL1ILVRrmIcD7VO9Bx8XuY10pICvbV1qV5ZiRTLG2Gx7s96V6Ce1K5X0Y0k0scwJG2BnBoC3topLcteICmr9XTFXwZABB3G1ddWi3ZAadlx+jqprobb6AVQX9nE3LjTTGNgRmoXUcsrlopUCHsDiqLuwMWoRtk9dOKHt7rktpk+3znBFC21TN2ECJIyFA947140Wk6QCxG5NQk4jErkQKHUncvsTVsN3HOQmdDfJ2poRSCVlMdetcAM9M/mimg2JBBqlom81WhaPcLp938hVUl0Lc6ZNens3WpCOTyf4mp8nJGvfFCqMmFcLR7r9ogYxttvtn8U6t7eaBdSoGI3B14xQ/DJS9vyP1J9pHiu4gZoLd21aR3welc2S7GRVc3Ej3YBKsgBDY615w2JmthJcOvJ3WOLHU53J+KW8PvQskkBJ1MpOPiio9QjTLEgf90YLyobk+yzi3DkgYNay5Vz7l/dP+ahwq0dZmkQSNoGW075xWj4X6be/t4rqa5WJJM6lZDrwPHY09vZuG8MjkNrYxSyIoVyAV6eSKpKKim2PGDlLRnDwAiGHiFmG0SnWqHbV5wD0pnZ2t3d76uRFjd5VOM+AOpq+99VGWK2WyjaKZipkeQAqnbC/FXcI4pJeM0s0/OwSC+tTt5+KGKUcmouymTFxasyK8QNpNdpOeaYpCuYxnVv2qxbmS6XWylAdwPFMfVlnwbhUJmtpmF9O5flFsrgnfYdKy8nqFtPLECo/7zbirS1o52qYbdW7S7kdOhHaq+UZhHggBRhs+aW/7rOW0yzZPgCrLXiBWaPSQyt92anOK7AM0tOSeaMsq/0rziV5LDbxtCwB2OnyKLhvFeNzqUBRgLml0ipOca1Oe3ikuujUBXlz9ciO+IsilLPgkE0xuLiwacQSqxEewcdM0BeW9pHOQLpsEZ2GaX6+WzDaJiCAepNMIYvaGOQxzj4FAQRFpFTP3HGadRgZxj46ZrAQI0DucNjf9VKL7hWifVJKvIYZAX7mPj/9rR3FzDZQtLMwUAfb3NYi/wCJy8RvNEZYa2AAPU5po3LoZKy6SyjySuYUU6Tq3yfA81XybfOP2nzkj/qrZSGYhP8A00Glfx5r1YxpXUdzRUmhWzxLiW1GqOVniA6P2FFWnF7O6fQxEcnhuh/BoQ41EHceKFl4ZDy5rgMVKb6Au1VhJPsaNPs0nLjxvj85qyytPri5gOybFu2aycE+mPTqbJ+a3PDLuGzsVDAiNFA27tWyS4gcaIQW8to7SSDCKPcfik3F+Lvcq1rFgQ+R1NEcW4rNexNEgEcJO++S1J4ocsQq5+TUXNN2CyfDVDXSuTuEOar/AN2eO+5SDEYbS2TmieHx8t59Z6Ltntk0luDi6eQDct0FNi8pv9DpWfR7r1pJBwtLNLZAyxhEKMdh5OaX8L9Y6D9NxeQ8pvtkC5x+fNY5XZj7mYg+TXk0Or48Vanew3RqOO8fshbTQWMiTczK+1SMZ3zmkHCr++s3c2ly8QYYbT3oE2z/AKQCfii4IzFHhhhj1rn+uGCL4exsmWU1sLFy80hNxIzSN1ZjnNWPoCHWBgdaDOMg4qFyhuE0iQgePNNDMupEkRtrq3e5KjOnO5702gigN0wRzygpbP8AiklvBy5FxjY7U2n7NAPuIBxWyNXoOiqWRWm0q2nVtjVR1pZXKMHQE5GOu2PzSKaHXcyoT0bY1Oz4leWEvKDl0z9rVSC1syRq14PbquSoLMN8+aHfg1qzZZRn81VFxmZ4iI7dy+M4IziiLbiEdxEHcaH6Mp7GjLiujHWjJFKzsc46Aeahd8QlZmRWKqBvg11dXBDyewGb4zcPIVRFPnHmh+F3DycUttXZs/0rq6u+KSg6KJeI0AzGTgYNWKjh9bgKOgA/FdXVAieRDWAFJ2Xck9KYRsoi0FVKkYwRvXV1awoq4RYW8srtLEoCYIOcEU1v7GeVVSHRy13Huxk11dVnBSWwgEnD5o1GqMkeQc0VZ2YjQHqxrq6pqCTFoHu41imuMDc6N/FJUs7h7kugjWNju0nQ/jzXV1JB1J0MmNlsbcZIjJC7Fun8hRK8OiOBt+Cua6uqsZuzEJbeC2O7Rg5xgLSe8VuY8hHsJ2I6V1dU8jvTAwdTmvMkGurqiYpuHdcFRt5ppZnm2QYdmGa6uqs/wTH9AsgDXcpQatTe3HejF4LNM4llPLPYDrXV1OmKOrRZYkCatRA2J6mqbm3V5SywIc9Sa6urNtGP/9k="/>
          <p:cNvSpPr>
            <a:spLocks noChangeAspect="1" noChangeArrowheads="1"/>
          </p:cNvSpPr>
          <p:nvPr/>
        </p:nvSpPr>
        <p:spPr bwMode="auto">
          <a:xfrm>
            <a:off x="155575" y="-617538"/>
            <a:ext cx="1943100" cy="12954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22531" name="Picture 3" descr="C:\Users\Jana\Pictures\imagesCAMK1NL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2348880"/>
            <a:ext cx="2466975" cy="1847850"/>
          </a:xfrm>
          <a:prstGeom prst="rect">
            <a:avLst/>
          </a:prstGeom>
          <a:noFill/>
        </p:spPr>
      </p:pic>
      <p:sp>
        <p:nvSpPr>
          <p:cNvPr id="22533" name="AutoShape 5" descr="data:image/jpg;base64,/9j/4AAQSkZJRgABAQAAAQABAAD/2wCEAAkGBhMSERATExQVFRQWGBwYGBgWFxsdHBkbGRUeGBocGSEgGyYfICUvGhkaHzsgJicpOC04Fx4xNTAqNSYrLCkBCQoKDgwOGg8PGiwkHB8sLDUvLzIsKS8sNCwsNCwsLCwtLCwsKSwsKSwpLCksLCwsLCwsKSwpLCwsLCwsLCkpLP/AABEIAHQASAMBIgACEQEDEQH/xAAcAAABBQEBAQAAAAAAAAAAAAAGAAMEBQcCAQj/xAA6EAACAgAEBAQDBQcDBQAAAAABAgMRAAQSIQUGMUETIlFhMnGBBxRikbEjJFKhwdHwQnLxQ3OisuH/xAAZAQADAQEBAAAAAAAAAAAAAAAAAwQCAQX/xAAiEQACAgICAgIDAAAAAAAAAAAAAQIRAxIhMUFRMmETIsH/2gAMAwEAAhEDEQA/ANwx4GGOJLr0o2fl6YpOK5144w6R2dSO3mK0O5rr0GM7UBf481jAJlOZnzuYhVW8KJArONQFsDut+l7Vi95hmZYpmQSM9Lp0USCW8or01BbPYE45uqtAuS14fm1lRXUgg0QR6EWPrRF4lE4A+TeZI/FTLKBFB4f7uCD+0F/FfSyBdGuuDmV6BI7f5+mOxkmBxJmR5K3v0Pbuf5j88PL0wL5jJq2bjcq9LEzK/iUgLEAqo9aGrf0G+Lrh/FIZAFjkDFR01AtXSz/fHbAn4WPLwsFgVXMOWlaBvCfRICGVrFDSbN3tXzxnj89NJCol8MZhJb8VD+zZUVvNW4veq98aDzPl2ky0qpuasgEjUAbIFb9BjO8vncqGRMwhQKzG1tg9RlFCgAUQx3BB374Rkm09Uclwgv4Xw/IPBHNpicRqLcdiBZv3s9+t4FuO89SeNriRhEKKCW9DFQVPw7rYYjf+mCfl6bJaSihlEp+GYBdRB209iR/TA/xzgzZjMyxQKAkbanOja1FqL6ncnbvWMSbS4SBq12OcoZ9MxImX0xqsVPpazJYULYO29jcDpffBVzc6tlJiCC6DUKaiD07b9CR9cA2c4LmIEymZhHm8FV1kXWqEfH177XiJleAySxLOjSmUsyOFFFGA3v8A0svezhf5ElK+wqXQ/wAQib7vA/3mR8rNqoBXZ1ZY2Yxnz6gh0kNvsUBFWbc5Zz+YMYXKJGH6yNpth6LGnULfVy3fHXB8tIUgy8iiIfe3IGoFl1wOx1KQKU+bBPylyzHCAQVLxO4Vka7jbdVb29saqTaaMpW7YQcGTMBP3goX7aARt+LeiflWFiwrCxWkbKzjuXmeIrBII2PViN6P8J7H3rGTQ5TMZh2IErRlnCSs9sZFQsWjsAEEL/PGucZC+C5aRowNy6GiKxj2e47OEVfFbwtX7NpK1jUpW49gdPhsQR73vWJ8urlz6MSarkJJ+OrmMjAkqh5CTH4moBbVR5rrYkUaPpiv4ZxXMQDMKhGpygaTdlTQrK7m9gzHSB2vEleIZM8NbL06yJ/02WiWI613XbY+2JPI+ZIeTLSmxMsjDU4YmtIKnYdFJNdPfvjFu0r8HbTaLGLjwyWVymsGSKRNTFtiFKAqB7VS1hnlTmGMSO0jQ5YSEERdyTQBJP4f1GKPjGZkkyuRGq00REJtTADSSdrvUK6jDk3LEmUmVjraFmGtVrzKelNRINnpY6YHkpr6NNeuiHzHnTm8y8sa9NQXc0zJGdrHqAduvXti35Q4nnlTXHGssBO8ahVKte+k36et9MWwgy2bbIxw7RKJnpbUoyhEFi7Dec7n39cXXK3BGyyyqa80hZSBQK1sa7b3tjUYT2u+ASXZdQvYBoi+x6j548w7hYrAruL8IXMR+G5IWwdvbp2PfGcc2cJy7vHD5oJIzLvJuJSVBQ6unxKBVUASMaTxXLySROsb6GI+ID/K+eMg5yyP3ciKR5GdhfxKy1+LUQ4+YAr0xJkdSvUJPgKIvujZjKsgLTEK7RgAopZRqDE+gJ2HSsPz8ISLMyzT5lYm1EwgH4PNYLdqrYr3wLZHLZqOQplAS6nUxCgspYXQvrV1196w/JDJJFNmJ1WWRGEQBJLNIaq1oKAAST1+HCE41aRzd10S+D8bgREeZJGkUnwVUeRQjkhdV0bdj9APqV8J5p8d1izEQiMikqC1hvNRG6jet/pjN8hMdCCUp4R1azp2RgSfLV6hVUB6YK+Iwo+Uy4EqPmFYCHQdXi6m2AsAixf+3fDIZZPqv6c2t9im4FJFnM2ckdGlEDmgxDOCdI7gaVQ2N7Jw5ytlsy8sgOZkDxmyHJYMDe4Bra8F/AeFmJHL7yyOZJG/EQBXyAAX6e+Jv3JBJ4mkByNJPci7o/XDYwd3dL0b4HY7oaqvvWwv2wsdVhYpOCIwH8R5QOYzUskmybKCaJ06V1BfSze/tgxxy+FygpqmBmHEGgyMjMkzGbxHahZQo1gxlv4gDqB9QB2xH5R4hssRgE42Kg1Wol70ggg2rVZHcb4MuOcqxsLTw4RZLsQaoC+lgD54HCcrliskeeXxzZVgLQhdyrgXt9bxK1JOkuDuvlMqDCknEZmnZvCaR9Z7N4QN7je6IUAYd4jl2/d0CNHbgxqxBYJuRdeo7fLC4bxHLa8t47Clmmmk22LyN5brtYPT0xpKrBLIkoKO6qdJBBIDb3WOvBvyjmsfQE1n8rMpQs4lLVHISy/EWADf6fJsPTTXSsaDkMwXiRmUoSASrdVPocOFbx2BimKkny7A9wsLCwwCPnc8kSNJIwVF3LE7DARzF9qCINOWAlNG3NhVPQeWrb9Md/a5mCmUi0iyZa/8GxmvC8sJSEoajQBL1Xux/pifLm0dDseNSVssZ85nuIuNYkkCrWlFCrVn4hsv1OHMvybmih1wymroB4gduhCm7PzOH81k5skgCzxSRA6mVCQSfxA9emOzzzQAW7PX39Py74hllyN/RUoRoY4fyy00dqEBUkEvrXfYUNK+l9u2GIoMzlJ08ISrLsFUAP4i991A1LXYr/MYlS8ZlgdJZPhlHVf4gWFGup/s2Os/zisiIqbSLbBgK0kfpt+uMxnmhK10aUIOIb8vc9hmGXzY8HMDqSKRvQgmgNsGCuCARuP1x888S4nJMT4zBiBqXTv9Pkcan9leaZ8j5ifLIVAPYUDQ+pOPQxZG/l2RZIU7DXCwsLFAoBftXl05aBtKvU42b4d436+2ApHgzR1zyCDSoCxxBQBV7uSK+QHS8GP2wyVk4iACfGHX/tv/AM4zXhngpMjzp4igXorZmA6n6kGu1Y8/Ov2bK8XxHuDvGGDT+YAahHq+K97etqqiPe8TeOcd8do2Ea+QN8KgEIR0JHyP54i58xSzSSxBERFsr03cb0O9E2Bix4VxHLRZOaIKrSyq6szAWLFKOl1e/wBeuENJNZPI7a+C74tweKXLgx1rRNgT5XVeu3RTV1XTpgYTgUvhrmI42ZBTjcFtPcFRv7XiJl+OTI2m7HWvVSdK/njvh/MkuX8nXSdt7og2e3b077jHFCcU/NBtF8IseL80+PEI5Iu1oejDZgCnf2wc/ZMlZOTe/wBqf/Rbv64yvM5nVqPwN5XQbdD8Wnbp7fPGp/ZM95SY7ead2Ne6qf64rwwUWIzStUHOFhYWLSUBvtZjBya2LqS6P+x8ZW+VDGiWIBFC9h8vywsLEeXiRbhSceTo5cWUFgBjVfP/AOY4myo1Hci/THuFhMux8YrQ9WCxJbNdjfboGNDph1IBrV+rKNunp8se4WFW9mOnCKXCGzDa6boBTVVtZs9sal9lMWnKygXvKTv7ov8AbHuFinC3uR5opY7DfCwsLFxCf//Z"/>
          <p:cNvSpPr>
            <a:spLocks noChangeAspect="1" noChangeArrowheads="1"/>
          </p:cNvSpPr>
          <p:nvPr/>
        </p:nvSpPr>
        <p:spPr bwMode="auto">
          <a:xfrm>
            <a:off x="155575" y="-525463"/>
            <a:ext cx="685800" cy="11049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5652120" y="5229200"/>
            <a:ext cx="79208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5652120" y="3861048"/>
            <a:ext cx="79208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>
            <a:off x="5580112" y="3068960"/>
            <a:ext cx="864096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588224" y="292494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květ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516216" y="3717032"/>
            <a:ext cx="13095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listy, nať</a:t>
            </a:r>
            <a:endParaRPr lang="cs-CZ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16216" y="5013176"/>
            <a:ext cx="761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hlízy</a:t>
            </a:r>
            <a:endParaRPr lang="cs-CZ" dirty="0">
              <a:latin typeface="Arial Black" pitchFamily="34" charset="0"/>
            </a:endParaRPr>
          </a:p>
        </p:txBody>
      </p:sp>
      <p:cxnSp>
        <p:nvCxnSpPr>
          <p:cNvPr id="23" name="Přímá spojovací šipka 22"/>
          <p:cNvCxnSpPr/>
          <p:nvPr/>
        </p:nvCxnSpPr>
        <p:spPr>
          <a:xfrm>
            <a:off x="5436096" y="5733256"/>
            <a:ext cx="1008112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6588226" y="5589240"/>
            <a:ext cx="10359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 Black" pitchFamily="34" charset="0"/>
              </a:rPr>
              <a:t>kořeny</a:t>
            </a:r>
            <a:endParaRPr lang="cs-CZ" dirty="0">
              <a:latin typeface="Arial Black" pitchFamily="34" charset="0"/>
            </a:endParaRPr>
          </a:p>
        </p:txBody>
      </p:sp>
      <p:pic>
        <p:nvPicPr>
          <p:cNvPr id="1027" name="Picture 3" descr="C:\Users\Jana1\AppData\Local\Microsoft\Windows\Temporary Internet Files\Content.IE5\I7WK0OHS\MC9001495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2492896"/>
            <a:ext cx="1866523" cy="367240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Přehled zdrojů a odkazů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ADÁMKOVÁ, Petra; HORÁČKOVÁ, Martina; PALKOVÁ, Martina a kol.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Člověk a jeho svět-pracovní sešit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Brno: DIDAKTIS, 2007, ISBN 978-80-7358-079-7.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  <a:hlinkClick r:id="rId2"/>
              </a:rPr>
              <a:t>http://</a:t>
            </a:r>
            <a:r>
              <a:rPr lang="cs-CZ" sz="2400" dirty="0" smtClean="0">
                <a:latin typeface="Arial" pitchFamily="34" charset="0"/>
                <a:cs typeface="Arial" pitchFamily="34" charset="0"/>
                <a:hlinkClick r:id="rId2"/>
              </a:rPr>
              <a:t>www.gamepark.cz/abegoluv_tydenik_1_dil_540278.htm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www.office.microsoft.com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457200" indent="-457200">
              <a:buFont typeface="+mj-lt"/>
              <a:buAutoNum type="arabicPeriod"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 smtClean="0">
              <a:latin typeface="Arial" pitchFamily="34" charset="0"/>
              <a:cs typeface="Arial" pitchFamily="34" charset="0"/>
              <a:hlinkClick r:id="rId2"/>
            </a:endParaRPr>
          </a:p>
          <a:p>
            <a:pPr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245</TotalTime>
  <Words>223</Words>
  <Application>Microsoft Office PowerPoint</Application>
  <PresentationFormat>Předvádění na obrazovce (4:3)</PresentationFormat>
  <Paragraphs>59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Základní škola a mateřská škola Staré Město   Interaktivní škola pro žáka 21.století</vt:lpstr>
      <vt:lpstr>ZEMĚDĚLSKÉ PLODINY</vt:lpstr>
      <vt:lpstr>LUŠTĚNINY</vt:lpstr>
      <vt:lpstr>NA POLI PĚSTUJEME TAKÉ TŘEBA BRAMBORY,SLUNEČNICI,ŘEPU,MÁK</vt:lpstr>
      <vt:lpstr>JAK DĚTI PEKLY BRAMBORY</vt:lpstr>
      <vt:lpstr>BRAMBORY</vt:lpstr>
      <vt:lpstr>Přehled zdrojů a odkazů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User</cp:lastModifiedBy>
  <cp:revision>31</cp:revision>
  <dcterms:created xsi:type="dcterms:W3CDTF">2010-07-04T09:26:34Z</dcterms:created>
  <dcterms:modified xsi:type="dcterms:W3CDTF">2012-12-20T14:10:40Z</dcterms:modified>
</cp:coreProperties>
</file>