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60" r:id="rId5"/>
    <p:sldId id="261" r:id="rId6"/>
    <p:sldId id="272" r:id="rId7"/>
    <p:sldId id="273" r:id="rId8"/>
    <p:sldId id="274" r:id="rId9"/>
    <p:sldId id="271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67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16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28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33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99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67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1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43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35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72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1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42000">
              <a:srgbClr val="FEE7F2"/>
            </a:gs>
            <a:gs pos="81000">
              <a:srgbClr val="FFFF00"/>
            </a:gs>
            <a:gs pos="90000">
              <a:srgbClr val="C50849"/>
            </a:gs>
            <a:gs pos="93000">
              <a:srgbClr val="B43E85"/>
            </a:gs>
            <a:gs pos="100000">
              <a:srgbClr val="F8B049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BA16-6500-4AA5-BCAF-3EBCB08A9EF3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6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383884"/>
              </p:ext>
            </p:extLst>
          </p:nvPr>
        </p:nvGraphicFramePr>
        <p:xfrm>
          <a:off x="755650" y="1322388"/>
          <a:ext cx="7848600" cy="3944938"/>
        </p:xfrm>
        <a:graphic>
          <a:graphicData uri="http://schemas.openxmlformats.org/drawingml/2006/table">
            <a:tbl>
              <a:tblPr/>
              <a:tblGrid>
                <a:gridCol w="1843088"/>
                <a:gridCol w="6005512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2012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951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Operační systémy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Windows 7 – Kancelářský balíček – Word  2010- tabulky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získávají pracují v programu Word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2010 – učí se tvořit tabulky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4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332656"/>
            <a:ext cx="3826768" cy="6192688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tabulek</a:t>
            </a: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5184576" cy="6336704"/>
          </a:xfr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/>
              <a:t>Tabulky patří dnes k potřebám textového editoru</a:t>
            </a:r>
          </a:p>
          <a:p>
            <a:endParaRPr lang="cs-CZ" sz="4000" dirty="0" smtClean="0"/>
          </a:p>
          <a:p>
            <a:r>
              <a:rPr lang="cs-CZ" sz="4000" dirty="0" smtClean="0"/>
              <a:t>Lze dělat různé operace</a:t>
            </a:r>
          </a:p>
          <a:p>
            <a:endParaRPr lang="cs-CZ" sz="4000" dirty="0" smtClean="0"/>
          </a:p>
          <a:p>
            <a:r>
              <a:rPr lang="cs-CZ" sz="4000" dirty="0" smtClean="0"/>
              <a:t>Slouží k tvorbě rozvrhů, rozpisů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7110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74255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tabulky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5805264"/>
            <a:ext cx="6400800" cy="697632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Nejprve si otevřeme stránku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524328" cy="423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77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tabulky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332656"/>
            <a:ext cx="720080" cy="992544"/>
          </a:xfrm>
        </p:spPr>
      </p:pic>
      <p:sp>
        <p:nvSpPr>
          <p:cNvPr id="5" name="TextovéPole 4"/>
          <p:cNvSpPr txBox="1"/>
          <p:nvPr/>
        </p:nvSpPr>
        <p:spPr>
          <a:xfrm>
            <a:off x="1979712" y="6159697"/>
            <a:ext cx="6280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Pomocí záložky vložení – vložíme tabulku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82327"/>
            <a:ext cx="8460432" cy="475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02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85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Vložení typu tabulky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6124654"/>
            <a:ext cx="2719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Vložíme typ tabulky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028384" cy="451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4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55976" y="5877271"/>
            <a:ext cx="2554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Možný typ tabulky</a:t>
            </a:r>
            <a:endParaRPr lang="cs-CZ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58" y="836712"/>
            <a:ext cx="7865009" cy="442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980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5865057"/>
            <a:ext cx="2278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tabulkou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40" y="692696"/>
            <a:ext cx="806883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862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5589240"/>
            <a:ext cx="27597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Úprava tabulky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780180"/>
            <a:ext cx="8169385" cy="4593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157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57027" y="260648"/>
            <a:ext cx="7056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Tabulka na rozvrh hodin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24" y="1183978"/>
            <a:ext cx="8579601" cy="482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24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pracuje na pokyn vyučujícího</a:t>
            </a:r>
          </a:p>
          <a:p>
            <a:endParaRPr lang="cs-CZ" dirty="0" smtClean="0"/>
          </a:p>
          <a:p>
            <a:r>
              <a:rPr lang="cs-CZ" dirty="0" smtClean="0"/>
              <a:t>Dle připraveného návrhu zpracovává rozvrh hodin své třídy</a:t>
            </a:r>
          </a:p>
          <a:p>
            <a:endParaRPr lang="cs-CZ" dirty="0"/>
          </a:p>
          <a:p>
            <a:r>
              <a:rPr lang="cs-CZ" dirty="0" smtClean="0"/>
              <a:t>Na závěr provedou zápis a uloží si jej do složky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5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-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568952" cy="60466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Použito vlastních zdrojů autora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20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139</Words>
  <Application>Microsoft Office PowerPoint</Application>
  <PresentationFormat>Předvádění na obrazovce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Tvorba tabulek</vt:lpstr>
      <vt:lpstr>Tvorba tabulky</vt:lpstr>
      <vt:lpstr>Příprava tabulky</vt:lpstr>
      <vt:lpstr>Vložení typu tabulky</vt:lpstr>
      <vt:lpstr>Prezentace aplikace PowerPoint</vt:lpstr>
      <vt:lpstr>Prezentace aplikace PowerPoint</vt:lpstr>
      <vt:lpstr>Prezentace aplikace PowerPoint</vt:lpstr>
      <vt:lpstr>Prezentace aplikace PowerPoint</vt:lpstr>
      <vt:lpstr>Procvičení</vt:lpstr>
      <vt:lpstr>Použité zdroje -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29</cp:revision>
  <dcterms:created xsi:type="dcterms:W3CDTF">2012-10-06T06:47:03Z</dcterms:created>
  <dcterms:modified xsi:type="dcterms:W3CDTF">2012-12-20T05:16:31Z</dcterms:modified>
</cp:coreProperties>
</file>