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9" r:id="rId2"/>
    <p:sldId id="270" r:id="rId3"/>
    <p:sldId id="256" r:id="rId4"/>
    <p:sldId id="257" r:id="rId5"/>
    <p:sldId id="263" r:id="rId6"/>
    <p:sldId id="264" r:id="rId7"/>
    <p:sldId id="258" r:id="rId8"/>
    <p:sldId id="259" r:id="rId9"/>
    <p:sldId id="260" r:id="rId10"/>
    <p:sldId id="262" r:id="rId11"/>
    <p:sldId id="261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ED2"/>
    <a:srgbClr val="F8FEA8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702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8B42F3-AD74-4D1E-BAB7-3C7A20CBBC67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B0DDEB-D076-46B6-B190-A1207B6D14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21A7-4199-41C5-AF6A-C827625090FD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70652-B2C3-49FB-87F3-B6517DC86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21A7-4199-41C5-AF6A-C827625090FD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70652-B2C3-49FB-87F3-B6517DC86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21A7-4199-41C5-AF6A-C827625090FD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70652-B2C3-49FB-87F3-B6517DC86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21A7-4199-41C5-AF6A-C827625090FD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70652-B2C3-49FB-87F3-B6517DC86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21A7-4199-41C5-AF6A-C827625090FD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70652-B2C3-49FB-87F3-B6517DC86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21A7-4199-41C5-AF6A-C827625090FD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70652-B2C3-49FB-87F3-B6517DC86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21A7-4199-41C5-AF6A-C827625090FD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70652-B2C3-49FB-87F3-B6517DC86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21A7-4199-41C5-AF6A-C827625090FD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70652-B2C3-49FB-87F3-B6517DC86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21A7-4199-41C5-AF6A-C827625090FD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70652-B2C3-49FB-87F3-B6517DC86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21A7-4199-41C5-AF6A-C827625090FD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70652-B2C3-49FB-87F3-B6517DC86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21A7-4199-41C5-AF6A-C827625090FD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70652-B2C3-49FB-87F3-B6517DC86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FD21A7-4199-41C5-AF6A-C827625090FD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B70652-B2C3-49FB-87F3-B6517DC86B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VY_32_INOVACE_221.NEJ.34</a:t>
            </a:r>
          </a:p>
          <a:p>
            <a:pPr algn="ctr">
              <a:spcBef>
                <a:spcPts val="300"/>
              </a:spcBef>
            </a:pPr>
            <a:r>
              <a:rPr lang="cs-CZ" dirty="0" err="1" smtClean="0"/>
              <a:t>Lebenslauf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221.NEJ.34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Německý jazyk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</a:t>
            </a:r>
            <a:r>
              <a:rPr lang="cs-CZ" sz="2800" dirty="0" err="1" smtClean="0"/>
              <a:t>Lebenslauf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Mgr. Eva </a:t>
            </a:r>
            <a:r>
              <a:rPr lang="cs-CZ" sz="2800" dirty="0" err="1" smtClean="0"/>
              <a:t>Munduchová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</a:t>
            </a:r>
            <a:r>
              <a:rPr lang="cs-CZ" sz="2800" dirty="0" err="1" smtClean="0"/>
              <a:t>Powerpoint</a:t>
            </a:r>
            <a:r>
              <a:rPr lang="cs-CZ" sz="2800" dirty="0" smtClean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217 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22. 11. 2012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němčina, životopis, osobní údaje, vzdělání, praxe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Žáci se </a:t>
            </a:r>
            <a:r>
              <a:rPr lang="cs-CZ" sz="2800" smtClean="0"/>
              <a:t>seznámí </a:t>
            </a:r>
            <a:r>
              <a:rPr lang="cs-CZ" sz="2800" smtClean="0"/>
              <a:t>se psaním </a:t>
            </a:r>
            <a:r>
              <a:rPr lang="cs-CZ" sz="2800" dirty="0" smtClean="0"/>
              <a:t>životopisu v němčině, s jeho formou a obsahem v návaznosti na znalosti z češtiny, zopakují slovní zásobu k tématu rodina, škola, zaměstnání, procvičují písemný projev 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0100" y="2143116"/>
            <a:ext cx="7772400" cy="1470025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  <a:latin typeface="Century Gothic" pitchFamily="34" charset="0"/>
              </a:rPr>
              <a:t>Lebenslauf</a:t>
            </a:r>
            <a:endParaRPr lang="cs-CZ" dirty="0">
              <a:solidFill>
                <a:schemeClr val="bg1"/>
              </a:solidFill>
              <a:latin typeface="Century Gothic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Wann</a:t>
            </a:r>
            <a:r>
              <a:rPr lang="cs-CZ" sz="4000" dirty="0" smtClean="0">
                <a:solidFill>
                  <a:schemeClr val="bg1"/>
                </a:solidFill>
                <a:latin typeface="Century Gothic" pitchFamily="34" charset="0"/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schreiben</a:t>
            </a:r>
            <a:r>
              <a:rPr lang="cs-CZ" sz="4000" dirty="0" smtClean="0">
                <a:solidFill>
                  <a:schemeClr val="bg1"/>
                </a:solidFill>
                <a:latin typeface="Century Gothic" pitchFamily="34" charset="0"/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wir</a:t>
            </a:r>
            <a:r>
              <a:rPr lang="cs-CZ" sz="4000" dirty="0" smtClean="0">
                <a:solidFill>
                  <a:schemeClr val="bg1"/>
                </a:solidFill>
                <a:latin typeface="Century Gothic" pitchFamily="34" charset="0"/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einen</a:t>
            </a:r>
            <a:r>
              <a:rPr lang="cs-CZ" sz="4000" dirty="0" smtClean="0">
                <a:solidFill>
                  <a:schemeClr val="bg1"/>
                </a:solidFill>
                <a:latin typeface="Century Gothic" pitchFamily="34" charset="0"/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Lebenslauf</a:t>
            </a:r>
            <a:r>
              <a:rPr lang="cs-CZ" sz="4000" dirty="0" smtClean="0">
                <a:solidFill>
                  <a:schemeClr val="bg1"/>
                </a:solidFill>
                <a:latin typeface="Century Gothic" pitchFamily="34" charset="0"/>
              </a:rPr>
              <a:t>?</a:t>
            </a:r>
            <a:endParaRPr lang="cs-CZ" sz="4000" dirty="0">
              <a:solidFill>
                <a:schemeClr val="bg1"/>
              </a:solidFill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/>
          <a:lstStyle/>
          <a:p>
            <a:endParaRPr lang="cs-CZ" dirty="0" smtClean="0"/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Bewerbung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um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einen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Arbeitsplatz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Bewerbung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um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einen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Studienplatz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Bewerbung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um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ein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Praktikum (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Ausland</a:t>
            </a:r>
            <a:r>
              <a:rPr lang="cs-CZ" dirty="0" smtClean="0">
                <a:latin typeface="Californian FB" pitchFamily="18" charset="0"/>
              </a:rPr>
              <a:t>)</a:t>
            </a:r>
            <a:endParaRPr lang="cs-CZ" dirty="0">
              <a:latin typeface="Californian FB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entury Gothic" pitchFamily="34" charset="0"/>
              </a:rPr>
              <a:t>Die </a:t>
            </a:r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wichtigsten</a:t>
            </a:r>
            <a:r>
              <a:rPr lang="cs-CZ" sz="4000" dirty="0" smtClean="0">
                <a:solidFill>
                  <a:schemeClr val="bg1"/>
                </a:solidFill>
                <a:latin typeface="Century Gothic" pitchFamily="34" charset="0"/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Angaben</a:t>
            </a:r>
            <a:endParaRPr lang="cs-CZ" sz="4000" dirty="0">
              <a:solidFill>
                <a:schemeClr val="bg1"/>
              </a:solidFill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sz="15000" b="1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  <a:endParaRPr lang="cs-CZ" sz="15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Century Gothic" pitchFamily="34" charset="0"/>
              </a:rPr>
              <a:t>Die </a:t>
            </a:r>
            <a:r>
              <a:rPr lang="cs-CZ" sz="3600" dirty="0" err="1" smtClean="0">
                <a:solidFill>
                  <a:schemeClr val="bg1"/>
                </a:solidFill>
                <a:latin typeface="Century Gothic" pitchFamily="34" charset="0"/>
              </a:rPr>
              <a:t>wichtigsten</a:t>
            </a:r>
            <a:r>
              <a:rPr lang="cs-CZ" sz="3600" dirty="0" smtClean="0">
                <a:solidFill>
                  <a:schemeClr val="bg1"/>
                </a:solidFill>
                <a:latin typeface="Century Gothic" pitchFamily="34" charset="0"/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  <a:latin typeface="Century Gothic" pitchFamily="34" charset="0"/>
              </a:rPr>
              <a:t>Angaben</a:t>
            </a:r>
            <a:endParaRPr lang="cs-CZ" sz="3600" dirty="0">
              <a:solidFill>
                <a:schemeClr val="bg1"/>
              </a:solidFill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857364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2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Persönliche</a:t>
            </a:r>
            <a:r>
              <a:rPr lang="cs-CZ" sz="22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Angaben</a:t>
            </a:r>
            <a:r>
              <a:rPr lang="cs-CZ" sz="22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Name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Geburtsdatum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und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–ort,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Adresse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				Kontakt,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Staatsangehörigkeit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					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Familienstand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(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Familie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Kinder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Schullaufbahn</a:t>
            </a:r>
            <a:r>
              <a:rPr lang="cs-CZ" sz="22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Schulen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Hochschulen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Weiterbildung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				Kurse</a:t>
            </a:r>
          </a:p>
          <a:p>
            <a:pPr>
              <a:buNone/>
            </a:pPr>
            <a:r>
              <a:rPr lang="cs-CZ" sz="22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Berufserfahrung</a:t>
            </a:r>
            <a:r>
              <a:rPr lang="cs-CZ" sz="22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Praxis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Arbeitsstellen</a:t>
            </a:r>
            <a:endParaRPr lang="cs-CZ" sz="18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Besondere</a:t>
            </a:r>
            <a:r>
              <a:rPr lang="cs-CZ" sz="22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Kenntnisse</a:t>
            </a:r>
            <a:r>
              <a:rPr lang="cs-CZ" sz="22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Sprach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und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Computerkenntnisse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			 		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Führerschein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Urkunden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Zertifikate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>
              <a:buNone/>
            </a:pPr>
            <a:r>
              <a:rPr lang="cs-CZ" sz="22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Interessen</a:t>
            </a:r>
            <a:r>
              <a:rPr lang="cs-CZ" sz="22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None/>
            </a:pPr>
            <a:endParaRPr lang="cs-CZ" sz="22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Ort, Datum</a:t>
            </a:r>
          </a:p>
          <a:p>
            <a:pPr>
              <a:buNone/>
            </a:pPr>
            <a:endParaRPr lang="cs-CZ" sz="22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Unterschrift</a:t>
            </a:r>
            <a:endParaRPr lang="cs-CZ" sz="22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Welche</a:t>
            </a:r>
            <a:r>
              <a:rPr lang="cs-CZ" sz="4000" dirty="0" smtClean="0">
                <a:solidFill>
                  <a:schemeClr val="bg1"/>
                </a:solidFill>
                <a:latin typeface="Century Gothic" pitchFamily="34" charset="0"/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Formen</a:t>
            </a:r>
            <a:r>
              <a:rPr lang="cs-CZ" sz="4000" dirty="0" smtClean="0">
                <a:solidFill>
                  <a:schemeClr val="bg1"/>
                </a:solidFill>
                <a:latin typeface="Century Gothic" pitchFamily="34" charset="0"/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benutzt</a:t>
            </a:r>
            <a:r>
              <a:rPr lang="cs-CZ" sz="4000" dirty="0" smtClean="0">
                <a:solidFill>
                  <a:schemeClr val="bg1"/>
                </a:solidFill>
                <a:latin typeface="Century Gothic" pitchFamily="34" charset="0"/>
              </a:rPr>
              <a:t> man?</a:t>
            </a:r>
            <a:endParaRPr lang="cs-CZ" sz="4000" dirty="0">
              <a:solidFill>
                <a:schemeClr val="bg1"/>
              </a:solidFill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285992"/>
            <a:ext cx="4786346" cy="3357586"/>
          </a:xfrm>
          <a:solidFill>
            <a:srgbClr val="FBFED2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cs-CZ" sz="3600" dirty="0" err="1" smtClean="0"/>
              <a:t>Lebenslauf</a:t>
            </a:r>
            <a:endParaRPr lang="cs-CZ" sz="3600" dirty="0" smtClean="0"/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1300" dirty="0"/>
              <a:t> </a:t>
            </a:r>
          </a:p>
          <a:p>
            <a:pPr>
              <a:buNone/>
            </a:pPr>
            <a:r>
              <a:rPr lang="cs-CZ" sz="3600" dirty="0" err="1"/>
              <a:t>Mein</a:t>
            </a:r>
            <a:r>
              <a:rPr lang="cs-CZ" sz="3600" dirty="0"/>
              <a:t> </a:t>
            </a:r>
            <a:r>
              <a:rPr lang="cs-CZ" sz="3600" dirty="0" err="1"/>
              <a:t>Name</a:t>
            </a:r>
            <a:r>
              <a:rPr lang="cs-CZ" sz="3600" dirty="0"/>
              <a:t> </a:t>
            </a:r>
            <a:r>
              <a:rPr lang="cs-CZ" sz="3600" dirty="0" err="1"/>
              <a:t>ist</a:t>
            </a:r>
            <a:r>
              <a:rPr lang="cs-CZ" sz="3600" dirty="0"/>
              <a:t> Simona Králová. </a:t>
            </a:r>
            <a:r>
              <a:rPr lang="cs-CZ" sz="3600" dirty="0" err="1"/>
              <a:t>Ich</a:t>
            </a:r>
            <a:r>
              <a:rPr lang="cs-CZ" sz="3600" dirty="0"/>
              <a:t> </a:t>
            </a:r>
            <a:r>
              <a:rPr lang="cs-CZ" sz="3600" dirty="0" err="1"/>
              <a:t>wurde</a:t>
            </a:r>
            <a:r>
              <a:rPr lang="cs-CZ" sz="3600" dirty="0"/>
              <a:t> </a:t>
            </a:r>
            <a:r>
              <a:rPr lang="cs-CZ" sz="3600" dirty="0" err="1"/>
              <a:t>am</a:t>
            </a:r>
            <a:r>
              <a:rPr lang="cs-CZ" sz="3600" dirty="0"/>
              <a:t> 12.Juni 1993 in </a:t>
            </a:r>
            <a:r>
              <a:rPr lang="cs-CZ" sz="3600" dirty="0" err="1"/>
              <a:t>Polná</a:t>
            </a:r>
            <a:r>
              <a:rPr lang="cs-CZ" sz="3600" dirty="0"/>
              <a:t> </a:t>
            </a:r>
            <a:r>
              <a:rPr lang="cs-CZ" sz="3600" dirty="0" err="1"/>
              <a:t>geboren</a:t>
            </a:r>
            <a:r>
              <a:rPr lang="cs-CZ" sz="3600" dirty="0"/>
              <a:t>. </a:t>
            </a:r>
            <a:r>
              <a:rPr lang="cs-CZ" sz="3600" dirty="0" err="1"/>
              <a:t>Jetzt</a:t>
            </a:r>
            <a:r>
              <a:rPr lang="cs-CZ" sz="3600" dirty="0"/>
              <a:t> </a:t>
            </a:r>
            <a:r>
              <a:rPr lang="cs-CZ" sz="3600" dirty="0" err="1"/>
              <a:t>wohne</a:t>
            </a:r>
            <a:r>
              <a:rPr lang="cs-CZ" sz="3600" dirty="0"/>
              <a:t> </a:t>
            </a:r>
            <a:r>
              <a:rPr lang="cs-CZ" sz="3600" dirty="0" err="1"/>
              <a:t>ich</a:t>
            </a:r>
            <a:r>
              <a:rPr lang="cs-CZ" sz="3600" dirty="0"/>
              <a:t> </a:t>
            </a:r>
            <a:r>
              <a:rPr lang="cs-CZ" sz="3600" dirty="0" err="1" smtClean="0"/>
              <a:t>mit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Den </a:t>
            </a:r>
            <a:r>
              <a:rPr lang="cs-CZ" sz="3600" dirty="0" err="1" smtClean="0"/>
              <a:t>Eltern</a:t>
            </a:r>
            <a:r>
              <a:rPr lang="cs-CZ" sz="3600" dirty="0" smtClean="0"/>
              <a:t> </a:t>
            </a:r>
            <a:r>
              <a:rPr lang="cs-CZ" sz="3600" dirty="0"/>
              <a:t>in </a:t>
            </a:r>
            <a:r>
              <a:rPr lang="cs-CZ" sz="3600" dirty="0" err="1"/>
              <a:t>Jihlava.Mein</a:t>
            </a:r>
            <a:r>
              <a:rPr lang="cs-CZ" sz="3600" dirty="0"/>
              <a:t> Vater, Petr Král, </a:t>
            </a:r>
            <a:r>
              <a:rPr lang="cs-CZ" sz="3600" dirty="0" err="1"/>
              <a:t>ist</a:t>
            </a:r>
            <a:r>
              <a:rPr lang="cs-CZ" sz="3600" dirty="0"/>
              <a:t> </a:t>
            </a:r>
            <a:r>
              <a:rPr lang="cs-CZ" sz="3600" dirty="0" err="1"/>
              <a:t>Techniker</a:t>
            </a:r>
            <a:r>
              <a:rPr lang="cs-CZ" sz="3600" dirty="0"/>
              <a:t> </a:t>
            </a:r>
            <a:r>
              <a:rPr lang="cs-CZ" sz="3600" dirty="0" err="1"/>
              <a:t>von</a:t>
            </a:r>
            <a:r>
              <a:rPr lang="cs-CZ" sz="3600" dirty="0"/>
              <a:t> </a:t>
            </a:r>
            <a:r>
              <a:rPr lang="cs-CZ" sz="3600" dirty="0" err="1"/>
              <a:t>Beruf</a:t>
            </a:r>
            <a:r>
              <a:rPr lang="cs-CZ" sz="3600" dirty="0"/>
              <a:t> </a:t>
            </a:r>
            <a:r>
              <a:rPr lang="cs-CZ" sz="3600" dirty="0" err="1"/>
              <a:t>und</a:t>
            </a:r>
            <a:r>
              <a:rPr lang="cs-CZ" sz="3600" dirty="0"/>
              <a:t> </a:t>
            </a:r>
            <a:r>
              <a:rPr lang="cs-CZ" sz="3600" dirty="0" err="1"/>
              <a:t>arbeitet</a:t>
            </a:r>
            <a:r>
              <a:rPr lang="cs-CZ" sz="3600" dirty="0"/>
              <a:t> </a:t>
            </a:r>
            <a:r>
              <a:rPr lang="cs-CZ" sz="3600" dirty="0" err="1"/>
              <a:t>bei</a:t>
            </a:r>
            <a:r>
              <a:rPr lang="cs-CZ" sz="3600" dirty="0"/>
              <a:t> der </a:t>
            </a:r>
            <a:r>
              <a:rPr lang="cs-CZ" sz="3600" dirty="0" smtClean="0"/>
              <a:t>Firma </a:t>
            </a:r>
          </a:p>
          <a:p>
            <a:pPr>
              <a:buNone/>
            </a:pPr>
            <a:r>
              <a:rPr lang="cs-CZ" sz="3600" dirty="0" smtClean="0"/>
              <a:t>Bosch in Jihlava</a:t>
            </a:r>
            <a:r>
              <a:rPr lang="cs-CZ" sz="3600" dirty="0"/>
              <a:t>. </a:t>
            </a:r>
            <a:r>
              <a:rPr lang="cs-CZ" sz="3600" dirty="0" err="1"/>
              <a:t>Meine</a:t>
            </a:r>
            <a:r>
              <a:rPr lang="cs-CZ" sz="3600" dirty="0"/>
              <a:t> </a:t>
            </a:r>
            <a:r>
              <a:rPr lang="cs-CZ" sz="3600" dirty="0" err="1"/>
              <a:t>Mutter</a:t>
            </a:r>
            <a:r>
              <a:rPr lang="cs-CZ" sz="3600" dirty="0"/>
              <a:t>, Hana Králová , </a:t>
            </a:r>
            <a:r>
              <a:rPr lang="cs-CZ" sz="3600" dirty="0" err="1"/>
              <a:t>arbeitet</a:t>
            </a:r>
            <a:r>
              <a:rPr lang="cs-CZ" sz="3600" dirty="0"/>
              <a:t> </a:t>
            </a:r>
            <a:r>
              <a:rPr lang="cs-CZ" sz="3600" dirty="0" err="1"/>
              <a:t>als</a:t>
            </a:r>
            <a:r>
              <a:rPr lang="cs-CZ" sz="3600" dirty="0"/>
              <a:t> </a:t>
            </a:r>
            <a:r>
              <a:rPr lang="cs-CZ" sz="3600" dirty="0" err="1" smtClean="0"/>
              <a:t>Kassierer</a:t>
            </a:r>
            <a:r>
              <a:rPr lang="cs-CZ" sz="3600" dirty="0" smtClean="0"/>
              <a:t>. </a:t>
            </a:r>
            <a:r>
              <a:rPr lang="cs-CZ" sz="3600" dirty="0" err="1"/>
              <a:t>Ich</a:t>
            </a:r>
            <a:r>
              <a:rPr lang="cs-CZ" sz="3600" dirty="0"/>
              <a:t> </a:t>
            </a:r>
            <a:r>
              <a:rPr lang="cs-CZ" sz="3600" dirty="0" err="1"/>
              <a:t>habe</a:t>
            </a:r>
            <a:r>
              <a:rPr lang="cs-CZ" sz="3600" dirty="0"/>
              <a:t> </a:t>
            </a:r>
            <a:r>
              <a:rPr lang="cs-CZ" sz="3600" dirty="0" err="1"/>
              <a:t>eine</a:t>
            </a:r>
            <a:r>
              <a:rPr lang="cs-CZ" sz="3600" dirty="0"/>
              <a:t> </a:t>
            </a:r>
            <a:r>
              <a:rPr lang="cs-CZ" sz="3600" dirty="0" err="1"/>
              <a:t>Schwester</a:t>
            </a:r>
            <a:r>
              <a:rPr lang="cs-CZ" sz="3600" dirty="0"/>
              <a:t>, </a:t>
            </a:r>
            <a:r>
              <a:rPr lang="cs-CZ" sz="3600" dirty="0" err="1" smtClean="0"/>
              <a:t>die</a:t>
            </a:r>
            <a:r>
              <a:rPr lang="cs-CZ" sz="3600" dirty="0" smtClean="0"/>
              <a:t> </a:t>
            </a:r>
          </a:p>
          <a:p>
            <a:pPr>
              <a:buNone/>
            </a:pPr>
            <a:r>
              <a:rPr lang="cs-CZ" sz="3600" dirty="0" err="1" smtClean="0"/>
              <a:t>noch</a:t>
            </a:r>
            <a:r>
              <a:rPr lang="cs-CZ" sz="3600" dirty="0" smtClean="0"/>
              <a:t> </a:t>
            </a:r>
            <a:r>
              <a:rPr lang="cs-CZ" sz="3600" dirty="0" err="1"/>
              <a:t>die</a:t>
            </a:r>
            <a:r>
              <a:rPr lang="cs-CZ" sz="3600" dirty="0"/>
              <a:t>  </a:t>
            </a:r>
            <a:r>
              <a:rPr lang="cs-CZ" sz="3600" dirty="0" err="1" smtClean="0"/>
              <a:t>Grundschule</a:t>
            </a:r>
            <a:r>
              <a:rPr lang="cs-CZ" sz="3600" dirty="0" smtClean="0"/>
              <a:t> </a:t>
            </a:r>
            <a:r>
              <a:rPr lang="cs-CZ" sz="3600" dirty="0" err="1"/>
              <a:t>besucht</a:t>
            </a:r>
            <a:r>
              <a:rPr lang="cs-CZ" sz="3600" dirty="0"/>
              <a:t>. </a:t>
            </a:r>
            <a:r>
              <a:rPr lang="cs-CZ" sz="3600" dirty="0" err="1"/>
              <a:t>Ich</a:t>
            </a:r>
            <a:r>
              <a:rPr lang="cs-CZ" sz="3600" dirty="0"/>
              <a:t> </a:t>
            </a:r>
            <a:r>
              <a:rPr lang="cs-CZ" sz="3600" dirty="0" err="1"/>
              <a:t>bin</a:t>
            </a:r>
            <a:r>
              <a:rPr lang="cs-CZ" sz="3600" dirty="0"/>
              <a:t> </a:t>
            </a:r>
            <a:r>
              <a:rPr lang="cs-CZ" sz="3600" dirty="0" err="1"/>
              <a:t>ledig</a:t>
            </a:r>
            <a:r>
              <a:rPr lang="cs-CZ" sz="3600" dirty="0"/>
              <a:t>.</a:t>
            </a:r>
          </a:p>
          <a:p>
            <a:pPr>
              <a:buNone/>
            </a:pPr>
            <a:r>
              <a:rPr lang="cs-CZ" sz="3600" dirty="0"/>
              <a:t>In den </a:t>
            </a:r>
            <a:r>
              <a:rPr lang="cs-CZ" sz="3600" dirty="0" err="1"/>
              <a:t>Jahren</a:t>
            </a:r>
            <a:r>
              <a:rPr lang="cs-CZ" sz="3600" dirty="0"/>
              <a:t> 1999-2008 </a:t>
            </a:r>
            <a:r>
              <a:rPr lang="cs-CZ" sz="3600" dirty="0" err="1"/>
              <a:t>besuchte</a:t>
            </a:r>
            <a:r>
              <a:rPr lang="cs-CZ" sz="3600" dirty="0"/>
              <a:t> </a:t>
            </a:r>
            <a:r>
              <a:rPr lang="cs-CZ" sz="3600" dirty="0" err="1"/>
              <a:t>ich</a:t>
            </a:r>
            <a:r>
              <a:rPr lang="cs-CZ" sz="3600" dirty="0"/>
              <a:t> </a:t>
            </a:r>
            <a:r>
              <a:rPr lang="cs-CZ" sz="3600" dirty="0" err="1"/>
              <a:t>die</a:t>
            </a:r>
            <a:r>
              <a:rPr lang="cs-CZ" sz="3600" dirty="0"/>
              <a:t> </a:t>
            </a:r>
            <a:r>
              <a:rPr lang="cs-CZ" sz="3600" dirty="0" err="1"/>
              <a:t>Masaryk</a:t>
            </a:r>
            <a:r>
              <a:rPr lang="cs-CZ" sz="3600" dirty="0"/>
              <a:t>-</a:t>
            </a:r>
            <a:r>
              <a:rPr lang="cs-CZ" sz="3600" dirty="0" err="1"/>
              <a:t>Grundschule</a:t>
            </a:r>
            <a:r>
              <a:rPr lang="cs-CZ" sz="3600" dirty="0"/>
              <a:t> in Jihlava. Nach </a:t>
            </a:r>
            <a:r>
              <a:rPr lang="cs-CZ" sz="3600" dirty="0" err="1"/>
              <a:t>dem</a:t>
            </a:r>
            <a:r>
              <a:rPr lang="cs-CZ" sz="3600" dirty="0"/>
              <a:t> </a:t>
            </a:r>
            <a:r>
              <a:rPr lang="cs-CZ" sz="3600" dirty="0" err="1" smtClean="0"/>
              <a:t>Abschluss</a:t>
            </a:r>
            <a:r>
              <a:rPr lang="cs-CZ" sz="3600" dirty="0" smtClean="0"/>
              <a:t> </a:t>
            </a:r>
          </a:p>
          <a:p>
            <a:pPr>
              <a:buNone/>
            </a:pPr>
            <a:r>
              <a:rPr lang="cs-CZ" sz="3600" dirty="0" smtClean="0"/>
              <a:t>der </a:t>
            </a:r>
            <a:r>
              <a:rPr lang="cs-CZ" sz="3600" dirty="0" err="1" smtClean="0"/>
              <a:t>neunten</a:t>
            </a:r>
            <a:r>
              <a:rPr lang="cs-CZ" sz="3600" dirty="0" smtClean="0"/>
              <a:t> </a:t>
            </a:r>
            <a:r>
              <a:rPr lang="cs-CZ" sz="3600" dirty="0" err="1"/>
              <a:t>Klasse</a:t>
            </a:r>
            <a:r>
              <a:rPr lang="cs-CZ" sz="3600" dirty="0"/>
              <a:t> </a:t>
            </a:r>
            <a:r>
              <a:rPr lang="cs-CZ" sz="3600" dirty="0" err="1"/>
              <a:t>habe</a:t>
            </a:r>
            <a:r>
              <a:rPr lang="cs-CZ" sz="3600" dirty="0"/>
              <a:t> </a:t>
            </a:r>
            <a:r>
              <a:rPr lang="cs-CZ" sz="3600" dirty="0" err="1"/>
              <a:t>ich</a:t>
            </a:r>
            <a:r>
              <a:rPr lang="cs-CZ" sz="3600" dirty="0"/>
              <a:t> </a:t>
            </a:r>
            <a:r>
              <a:rPr lang="cs-CZ" sz="3600" dirty="0" err="1"/>
              <a:t>mich</a:t>
            </a:r>
            <a:r>
              <a:rPr lang="cs-CZ" sz="3600" dirty="0"/>
              <a:t> </a:t>
            </a:r>
            <a:r>
              <a:rPr lang="cs-CZ" sz="3600" dirty="0" err="1"/>
              <a:t>entschlossen</a:t>
            </a:r>
            <a:r>
              <a:rPr lang="cs-CZ" sz="3600" dirty="0"/>
              <a:t>, </a:t>
            </a:r>
            <a:r>
              <a:rPr lang="cs-CZ" sz="3600" dirty="0" err="1"/>
              <a:t>die</a:t>
            </a:r>
            <a:r>
              <a:rPr lang="cs-CZ" sz="3600" dirty="0"/>
              <a:t> </a:t>
            </a:r>
            <a:r>
              <a:rPr lang="cs-CZ" sz="3600" dirty="0" err="1"/>
              <a:t>Handelsakademie</a:t>
            </a:r>
            <a:r>
              <a:rPr lang="cs-CZ" sz="3600" dirty="0"/>
              <a:t> in Jihlava </a:t>
            </a:r>
            <a:r>
              <a:rPr lang="cs-CZ" sz="3600" dirty="0" err="1" smtClean="0"/>
              <a:t>zu</a:t>
            </a:r>
            <a:r>
              <a:rPr lang="cs-CZ" sz="3600" dirty="0" smtClean="0"/>
              <a:t> </a:t>
            </a:r>
            <a:r>
              <a:rPr lang="cs-CZ" sz="3600" dirty="0" err="1" smtClean="0"/>
              <a:t>besuchen</a:t>
            </a:r>
            <a:r>
              <a:rPr lang="cs-CZ" sz="3600" dirty="0"/>
              <a:t>. In </a:t>
            </a:r>
            <a:endParaRPr lang="cs-CZ" sz="3600" dirty="0" smtClean="0"/>
          </a:p>
          <a:p>
            <a:pPr>
              <a:buNone/>
            </a:pPr>
            <a:r>
              <a:rPr lang="cs-CZ" sz="3600" dirty="0" err="1" smtClean="0"/>
              <a:t>diesem</a:t>
            </a:r>
            <a:r>
              <a:rPr lang="cs-CZ" sz="3600" dirty="0" smtClean="0"/>
              <a:t> </a:t>
            </a:r>
            <a:r>
              <a:rPr lang="cs-CZ" sz="3600" dirty="0" err="1" smtClean="0"/>
              <a:t>Schuljahr</a:t>
            </a:r>
            <a:r>
              <a:rPr lang="cs-CZ" sz="3600" dirty="0" smtClean="0"/>
              <a:t> </a:t>
            </a:r>
            <a:r>
              <a:rPr lang="cs-CZ" sz="3600" dirty="0" err="1"/>
              <a:t>werde</a:t>
            </a:r>
            <a:r>
              <a:rPr lang="cs-CZ" sz="3600" dirty="0"/>
              <a:t> </a:t>
            </a:r>
            <a:r>
              <a:rPr lang="cs-CZ" sz="3600" dirty="0" err="1"/>
              <a:t>ich</a:t>
            </a:r>
            <a:r>
              <a:rPr lang="cs-CZ" sz="3600" dirty="0"/>
              <a:t> </a:t>
            </a:r>
            <a:r>
              <a:rPr lang="cs-CZ" sz="3600" dirty="0" err="1"/>
              <a:t>das</a:t>
            </a:r>
            <a:r>
              <a:rPr lang="cs-CZ" sz="3600" dirty="0"/>
              <a:t> </a:t>
            </a:r>
            <a:r>
              <a:rPr lang="cs-CZ" sz="3600" dirty="0" err="1"/>
              <a:t>Abitur</a:t>
            </a:r>
            <a:r>
              <a:rPr lang="cs-CZ" sz="3600" dirty="0"/>
              <a:t> </a:t>
            </a:r>
            <a:r>
              <a:rPr lang="cs-CZ" sz="3600" dirty="0" err="1"/>
              <a:t>ablegen</a:t>
            </a:r>
            <a:r>
              <a:rPr lang="cs-CZ" sz="3600" dirty="0"/>
              <a:t>. </a:t>
            </a:r>
            <a:r>
              <a:rPr lang="cs-CZ" sz="3600" dirty="0" err="1"/>
              <a:t>Dann</a:t>
            </a:r>
            <a:r>
              <a:rPr lang="cs-CZ" sz="3600" dirty="0"/>
              <a:t> </a:t>
            </a:r>
            <a:r>
              <a:rPr lang="cs-CZ" sz="3600" dirty="0" err="1"/>
              <a:t>möchte</a:t>
            </a:r>
            <a:r>
              <a:rPr lang="cs-CZ" sz="3600" dirty="0"/>
              <a:t> </a:t>
            </a:r>
            <a:r>
              <a:rPr lang="cs-CZ" sz="3600" dirty="0" err="1"/>
              <a:t>ich</a:t>
            </a:r>
            <a:r>
              <a:rPr lang="cs-CZ" sz="3600" dirty="0"/>
              <a:t> </a:t>
            </a:r>
            <a:r>
              <a:rPr lang="cs-CZ" sz="3600" dirty="0" err="1"/>
              <a:t>an</a:t>
            </a:r>
            <a:r>
              <a:rPr lang="cs-CZ" sz="3600" dirty="0"/>
              <a:t> der </a:t>
            </a:r>
            <a:r>
              <a:rPr lang="cs-CZ" sz="3600" dirty="0" err="1"/>
              <a:t>Hochschule</a:t>
            </a:r>
            <a:r>
              <a:rPr lang="cs-CZ" sz="3600" dirty="0"/>
              <a:t> </a:t>
            </a:r>
            <a:r>
              <a:rPr lang="cs-CZ" sz="3600" dirty="0" err="1"/>
              <a:t>für</a:t>
            </a:r>
            <a:r>
              <a:rPr lang="cs-CZ" sz="3600" dirty="0"/>
              <a:t> </a:t>
            </a:r>
            <a:r>
              <a:rPr lang="cs-CZ" sz="3600" dirty="0" err="1"/>
              <a:t>Ökonomie</a:t>
            </a:r>
            <a:r>
              <a:rPr lang="cs-CZ" sz="3600" dirty="0"/>
              <a:t> 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in </a:t>
            </a:r>
            <a:r>
              <a:rPr lang="cs-CZ" sz="3600" dirty="0" err="1" smtClean="0"/>
              <a:t>Prag</a:t>
            </a:r>
            <a:r>
              <a:rPr lang="cs-CZ" sz="3600" dirty="0" smtClean="0"/>
              <a:t> </a:t>
            </a:r>
            <a:r>
              <a:rPr lang="cs-CZ" sz="3600" dirty="0" err="1" smtClean="0"/>
              <a:t>studieren</a:t>
            </a:r>
            <a:r>
              <a:rPr lang="cs-CZ" sz="3600" dirty="0"/>
              <a:t>.</a:t>
            </a:r>
          </a:p>
          <a:p>
            <a:pPr>
              <a:buNone/>
            </a:pPr>
            <a:r>
              <a:rPr lang="cs-CZ" sz="3600" dirty="0" err="1"/>
              <a:t>Während</a:t>
            </a:r>
            <a:r>
              <a:rPr lang="cs-CZ" sz="3600" dirty="0"/>
              <a:t> des </a:t>
            </a:r>
            <a:r>
              <a:rPr lang="cs-CZ" sz="3600" dirty="0" err="1"/>
              <a:t>Schulbesuches</a:t>
            </a:r>
            <a:r>
              <a:rPr lang="cs-CZ" sz="3600" dirty="0"/>
              <a:t> </a:t>
            </a:r>
            <a:r>
              <a:rPr lang="cs-CZ" sz="3600" dirty="0" err="1"/>
              <a:t>interessierte</a:t>
            </a:r>
            <a:r>
              <a:rPr lang="cs-CZ" sz="3600" dirty="0"/>
              <a:t> </a:t>
            </a:r>
            <a:r>
              <a:rPr lang="cs-CZ" sz="3600" dirty="0" err="1"/>
              <a:t>ich</a:t>
            </a:r>
            <a:r>
              <a:rPr lang="cs-CZ" sz="3600" dirty="0"/>
              <a:t> </a:t>
            </a:r>
            <a:r>
              <a:rPr lang="cs-CZ" sz="3600" dirty="0" err="1"/>
              <a:t>mich</a:t>
            </a:r>
            <a:r>
              <a:rPr lang="cs-CZ" sz="3600" dirty="0"/>
              <a:t> vor </a:t>
            </a:r>
            <a:r>
              <a:rPr lang="cs-CZ" sz="3600" dirty="0" err="1"/>
              <a:t>allem</a:t>
            </a:r>
            <a:r>
              <a:rPr lang="cs-CZ" sz="3600" dirty="0"/>
              <a:t> </a:t>
            </a:r>
            <a:r>
              <a:rPr lang="cs-CZ" sz="3600" dirty="0" err="1"/>
              <a:t>für</a:t>
            </a:r>
            <a:r>
              <a:rPr lang="cs-CZ" sz="3600" dirty="0"/>
              <a:t> </a:t>
            </a:r>
            <a:r>
              <a:rPr lang="cs-CZ" sz="3600" dirty="0" err="1"/>
              <a:t>Fächer</a:t>
            </a:r>
            <a:r>
              <a:rPr lang="cs-CZ" sz="3600" dirty="0"/>
              <a:t> </a:t>
            </a:r>
            <a:r>
              <a:rPr lang="cs-CZ" sz="3600" dirty="0" err="1"/>
              <a:t>wie</a:t>
            </a:r>
            <a:r>
              <a:rPr lang="cs-CZ" sz="3600" dirty="0"/>
              <a:t> </a:t>
            </a:r>
            <a:r>
              <a:rPr lang="cs-CZ" sz="3600" dirty="0" err="1"/>
              <a:t>Buchhaltung</a:t>
            </a:r>
            <a:r>
              <a:rPr lang="cs-CZ" sz="3600" dirty="0"/>
              <a:t> </a:t>
            </a:r>
            <a:r>
              <a:rPr lang="cs-CZ" sz="3600" dirty="0" err="1"/>
              <a:t>und</a:t>
            </a:r>
            <a:r>
              <a:rPr lang="cs-CZ" sz="3600" dirty="0"/>
              <a:t> </a:t>
            </a:r>
          </a:p>
          <a:p>
            <a:pPr>
              <a:buNone/>
            </a:pPr>
            <a:r>
              <a:rPr lang="cs-CZ" sz="3600" dirty="0" err="1" smtClean="0"/>
              <a:t>Wirtschaftlehre</a:t>
            </a:r>
            <a:r>
              <a:rPr lang="cs-CZ" sz="3600" dirty="0"/>
              <a:t>, </a:t>
            </a:r>
            <a:r>
              <a:rPr lang="cs-CZ" sz="3600" dirty="0" err="1"/>
              <a:t>aber</a:t>
            </a:r>
            <a:r>
              <a:rPr lang="cs-CZ" sz="3600" dirty="0"/>
              <a:t>  </a:t>
            </a:r>
            <a:r>
              <a:rPr lang="cs-CZ" sz="3600" dirty="0" err="1"/>
              <a:t>viel</a:t>
            </a:r>
            <a:r>
              <a:rPr lang="cs-CZ" sz="3600" dirty="0"/>
              <a:t> </a:t>
            </a:r>
            <a:r>
              <a:rPr lang="cs-CZ" sz="3600" dirty="0" err="1"/>
              <a:t>Zeit</a:t>
            </a:r>
            <a:r>
              <a:rPr lang="cs-CZ" sz="3600" dirty="0"/>
              <a:t> </a:t>
            </a:r>
            <a:r>
              <a:rPr lang="cs-CZ" sz="3600" dirty="0" err="1"/>
              <a:t>habe</a:t>
            </a:r>
            <a:r>
              <a:rPr lang="cs-CZ" sz="3600" dirty="0"/>
              <a:t> </a:t>
            </a:r>
            <a:r>
              <a:rPr lang="cs-CZ" sz="3600" dirty="0" err="1"/>
              <a:t>ich</a:t>
            </a:r>
            <a:r>
              <a:rPr lang="cs-CZ" sz="3600" dirty="0"/>
              <a:t> </a:t>
            </a:r>
            <a:r>
              <a:rPr lang="cs-CZ" sz="3600" dirty="0" err="1"/>
              <a:t>auch</a:t>
            </a:r>
            <a:r>
              <a:rPr lang="cs-CZ" sz="3600" dirty="0"/>
              <a:t> den </a:t>
            </a:r>
            <a:r>
              <a:rPr lang="cs-CZ" sz="3600" dirty="0" err="1"/>
              <a:t>Fremdsprachen</a:t>
            </a:r>
            <a:r>
              <a:rPr lang="cs-CZ" sz="3600" dirty="0"/>
              <a:t> </a:t>
            </a:r>
            <a:r>
              <a:rPr lang="cs-CZ" sz="3600" dirty="0" err="1"/>
              <a:t>gewidmet</a:t>
            </a:r>
            <a:r>
              <a:rPr lang="cs-CZ" sz="3600" dirty="0"/>
              <a:t>. </a:t>
            </a:r>
            <a:r>
              <a:rPr lang="cs-CZ" sz="3600" dirty="0" err="1"/>
              <a:t>Ich</a:t>
            </a:r>
            <a:r>
              <a:rPr lang="cs-CZ" sz="3600" dirty="0"/>
              <a:t> </a:t>
            </a:r>
            <a:r>
              <a:rPr lang="cs-CZ" sz="3600" dirty="0" err="1"/>
              <a:t>lerne</a:t>
            </a:r>
            <a:r>
              <a:rPr lang="cs-CZ" sz="3600" dirty="0"/>
              <a:t> </a:t>
            </a:r>
            <a:r>
              <a:rPr lang="cs-CZ" sz="3600" dirty="0" err="1"/>
              <a:t>Deutsch</a:t>
            </a:r>
            <a:r>
              <a:rPr lang="cs-CZ" sz="3600" dirty="0"/>
              <a:t> </a:t>
            </a:r>
            <a:r>
              <a:rPr lang="cs-CZ" sz="3600" dirty="0" err="1"/>
              <a:t>und</a:t>
            </a:r>
            <a:r>
              <a:rPr lang="cs-CZ" sz="3600" dirty="0"/>
              <a:t> </a:t>
            </a:r>
            <a:endParaRPr lang="cs-CZ" sz="3600" dirty="0" smtClean="0"/>
          </a:p>
          <a:p>
            <a:pPr>
              <a:buNone/>
            </a:pPr>
            <a:r>
              <a:rPr lang="cs-CZ" sz="3600" dirty="0" err="1" smtClean="0"/>
              <a:t>Englisch</a:t>
            </a:r>
            <a:r>
              <a:rPr lang="cs-CZ" sz="3600" dirty="0"/>
              <a:t>. </a:t>
            </a:r>
            <a:r>
              <a:rPr lang="cs-CZ" sz="3600" dirty="0" err="1"/>
              <a:t>Im</a:t>
            </a:r>
            <a:r>
              <a:rPr lang="cs-CZ" sz="3600" dirty="0"/>
              <a:t> </a:t>
            </a:r>
            <a:r>
              <a:rPr lang="cs-CZ" sz="3600" dirty="0" err="1"/>
              <a:t>vorigen</a:t>
            </a:r>
            <a:r>
              <a:rPr lang="cs-CZ" sz="3600" dirty="0"/>
              <a:t> </a:t>
            </a:r>
            <a:r>
              <a:rPr lang="cs-CZ" sz="3600" dirty="0" err="1"/>
              <a:t>Schuljahr</a:t>
            </a:r>
            <a:r>
              <a:rPr lang="cs-CZ" sz="3600" dirty="0"/>
              <a:t> </a:t>
            </a:r>
            <a:r>
              <a:rPr lang="cs-CZ" sz="3600" dirty="0" err="1"/>
              <a:t>habe</a:t>
            </a:r>
            <a:r>
              <a:rPr lang="cs-CZ" sz="3600" dirty="0"/>
              <a:t> </a:t>
            </a:r>
            <a:r>
              <a:rPr lang="cs-CZ" sz="3600" dirty="0" err="1"/>
              <a:t>ich</a:t>
            </a:r>
            <a:r>
              <a:rPr lang="cs-CZ" sz="3600" dirty="0"/>
              <a:t> </a:t>
            </a:r>
            <a:r>
              <a:rPr lang="cs-CZ" sz="3600" dirty="0" err="1"/>
              <a:t>an</a:t>
            </a:r>
            <a:r>
              <a:rPr lang="cs-CZ" sz="3600" dirty="0"/>
              <a:t> </a:t>
            </a:r>
            <a:r>
              <a:rPr lang="cs-CZ" sz="3600" dirty="0" err="1"/>
              <a:t>einem</a:t>
            </a:r>
            <a:r>
              <a:rPr lang="cs-CZ" sz="3600" dirty="0"/>
              <a:t> </a:t>
            </a:r>
            <a:r>
              <a:rPr lang="cs-CZ" sz="3600" dirty="0" err="1"/>
              <a:t>monatlichen</a:t>
            </a:r>
            <a:r>
              <a:rPr lang="cs-CZ" sz="3600" dirty="0"/>
              <a:t> Praktikum in </a:t>
            </a:r>
            <a:r>
              <a:rPr lang="cs-CZ" sz="3600" dirty="0" err="1"/>
              <a:t>Leipzig</a:t>
            </a:r>
            <a:r>
              <a:rPr lang="cs-CZ" sz="3600" dirty="0"/>
              <a:t>  </a:t>
            </a:r>
            <a:r>
              <a:rPr lang="cs-CZ" sz="3600" dirty="0" err="1" smtClean="0"/>
              <a:t>teilgenommen</a:t>
            </a:r>
            <a:r>
              <a:rPr lang="cs-CZ" sz="3600" dirty="0" smtClean="0"/>
              <a:t>,</a:t>
            </a:r>
          </a:p>
          <a:p>
            <a:pPr>
              <a:buNone/>
            </a:pPr>
            <a:r>
              <a:rPr lang="cs-CZ" sz="3600" dirty="0" err="1" smtClean="0"/>
              <a:t>wo</a:t>
            </a:r>
            <a:r>
              <a:rPr lang="cs-CZ" sz="3600" dirty="0" smtClean="0"/>
              <a:t>  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/>
              <a:t>meine</a:t>
            </a:r>
            <a:r>
              <a:rPr lang="cs-CZ" sz="3600" dirty="0"/>
              <a:t> </a:t>
            </a:r>
            <a:r>
              <a:rPr lang="cs-CZ" sz="3600" dirty="0" err="1"/>
              <a:t>Deutschkenntnisse</a:t>
            </a:r>
            <a:r>
              <a:rPr lang="cs-CZ" sz="3600" dirty="0"/>
              <a:t> </a:t>
            </a:r>
            <a:r>
              <a:rPr lang="cs-CZ" sz="3600" dirty="0" err="1"/>
              <a:t>vervolkommnen</a:t>
            </a:r>
            <a:r>
              <a:rPr lang="cs-CZ" sz="3600" dirty="0"/>
              <a:t> </a:t>
            </a:r>
            <a:r>
              <a:rPr lang="cs-CZ" sz="3600" dirty="0" err="1"/>
              <a:t>konnte</a:t>
            </a:r>
            <a:r>
              <a:rPr lang="cs-CZ" sz="3600" dirty="0"/>
              <a:t>.</a:t>
            </a:r>
          </a:p>
          <a:p>
            <a:pPr>
              <a:buNone/>
            </a:pPr>
            <a:r>
              <a:rPr lang="cs-CZ" sz="3600" dirty="0" err="1"/>
              <a:t>Im</a:t>
            </a:r>
            <a:r>
              <a:rPr lang="cs-CZ" sz="3600" dirty="0"/>
              <a:t> </a:t>
            </a:r>
            <a:r>
              <a:rPr lang="cs-CZ" sz="3600" dirty="0" err="1"/>
              <a:t>Jahre</a:t>
            </a:r>
            <a:r>
              <a:rPr lang="cs-CZ" sz="3600" dirty="0"/>
              <a:t> </a:t>
            </a:r>
            <a:r>
              <a:rPr lang="cs-CZ" sz="3600" dirty="0" smtClean="0"/>
              <a:t>2011h </a:t>
            </a:r>
            <a:r>
              <a:rPr lang="cs-CZ" sz="3600" dirty="0" err="1" smtClean="0"/>
              <a:t>abe</a:t>
            </a:r>
            <a:r>
              <a:rPr lang="cs-CZ" sz="3600" dirty="0" smtClean="0"/>
              <a:t> </a:t>
            </a:r>
            <a:r>
              <a:rPr lang="cs-CZ" sz="3600" dirty="0" err="1"/>
              <a:t>ich</a:t>
            </a:r>
            <a:r>
              <a:rPr lang="cs-CZ" sz="3600" dirty="0"/>
              <a:t> </a:t>
            </a:r>
            <a:r>
              <a:rPr lang="cs-CZ" sz="3600" dirty="0" err="1"/>
              <a:t>das</a:t>
            </a:r>
            <a:r>
              <a:rPr lang="cs-CZ" sz="3600" dirty="0"/>
              <a:t> </a:t>
            </a:r>
            <a:r>
              <a:rPr lang="cs-CZ" sz="3600" dirty="0" err="1"/>
              <a:t>Staatsexamen</a:t>
            </a:r>
            <a:r>
              <a:rPr lang="cs-CZ" sz="3600" dirty="0"/>
              <a:t> in </a:t>
            </a:r>
            <a:r>
              <a:rPr lang="cs-CZ" sz="3600" dirty="0" err="1"/>
              <a:t>Tastschreiben</a:t>
            </a:r>
            <a:r>
              <a:rPr lang="cs-CZ" sz="3600" dirty="0"/>
              <a:t> </a:t>
            </a:r>
            <a:r>
              <a:rPr lang="cs-CZ" sz="3600" dirty="0" err="1"/>
              <a:t>und</a:t>
            </a:r>
            <a:r>
              <a:rPr lang="cs-CZ" sz="3600" dirty="0"/>
              <a:t> </a:t>
            </a:r>
            <a:r>
              <a:rPr lang="cs-CZ" sz="3600" dirty="0" err="1"/>
              <a:t>die</a:t>
            </a:r>
            <a:r>
              <a:rPr lang="cs-CZ" sz="3600" dirty="0"/>
              <a:t> </a:t>
            </a:r>
            <a:r>
              <a:rPr lang="cs-CZ" sz="3600" dirty="0" err="1"/>
              <a:t>Prüfung</a:t>
            </a:r>
            <a:r>
              <a:rPr lang="cs-CZ" sz="3600" dirty="0"/>
              <a:t> </a:t>
            </a:r>
            <a:r>
              <a:rPr lang="cs-CZ" sz="3600" dirty="0" err="1"/>
              <a:t>Zertifikat</a:t>
            </a:r>
            <a:r>
              <a:rPr lang="cs-CZ" sz="3600" dirty="0"/>
              <a:t> </a:t>
            </a:r>
            <a:r>
              <a:rPr lang="cs-CZ" sz="3600" dirty="0" err="1"/>
              <a:t>Deutsch</a:t>
            </a:r>
            <a:r>
              <a:rPr lang="cs-CZ" sz="3600" dirty="0"/>
              <a:t> </a:t>
            </a:r>
            <a:endParaRPr lang="cs-CZ" sz="3600" dirty="0" smtClean="0"/>
          </a:p>
          <a:p>
            <a:pPr>
              <a:buNone/>
            </a:pPr>
            <a:r>
              <a:rPr lang="cs-CZ" sz="3600" dirty="0" err="1" smtClean="0"/>
              <a:t>erfolgreich</a:t>
            </a:r>
            <a:r>
              <a:rPr lang="cs-CZ" sz="3600" dirty="0" smtClean="0"/>
              <a:t> </a:t>
            </a:r>
            <a:r>
              <a:rPr lang="cs-CZ" sz="3600" dirty="0" err="1"/>
              <a:t>abgelegt</a:t>
            </a:r>
            <a:r>
              <a:rPr lang="cs-CZ" sz="3600" dirty="0"/>
              <a:t>. </a:t>
            </a:r>
            <a:r>
              <a:rPr lang="cs-CZ" sz="3600" dirty="0" err="1"/>
              <a:t>Zudem</a:t>
            </a:r>
            <a:r>
              <a:rPr lang="cs-CZ" sz="3600" dirty="0"/>
              <a:t> </a:t>
            </a:r>
            <a:r>
              <a:rPr lang="cs-CZ" sz="3600" dirty="0" err="1"/>
              <a:t>bin</a:t>
            </a:r>
            <a:r>
              <a:rPr lang="cs-CZ" sz="3600" dirty="0"/>
              <a:t> </a:t>
            </a:r>
            <a:r>
              <a:rPr lang="cs-CZ" sz="3600" dirty="0" err="1"/>
              <a:t>ich</a:t>
            </a:r>
            <a:r>
              <a:rPr lang="cs-CZ" sz="3600" dirty="0"/>
              <a:t> </a:t>
            </a:r>
            <a:r>
              <a:rPr lang="cs-CZ" sz="3600" dirty="0" err="1"/>
              <a:t>mit</a:t>
            </a:r>
            <a:r>
              <a:rPr lang="cs-CZ" sz="3600" dirty="0"/>
              <a:t> den </a:t>
            </a:r>
            <a:r>
              <a:rPr lang="cs-CZ" sz="3600" dirty="0" err="1"/>
              <a:t>Computerprogrammen</a:t>
            </a:r>
            <a:r>
              <a:rPr lang="cs-CZ" sz="3600" dirty="0"/>
              <a:t> Word,Excel </a:t>
            </a:r>
            <a:r>
              <a:rPr lang="cs-CZ" sz="3600" dirty="0" err="1"/>
              <a:t>und</a:t>
            </a:r>
            <a:r>
              <a:rPr lang="cs-CZ" sz="3600" dirty="0"/>
              <a:t> PowerPoint </a:t>
            </a:r>
            <a:endParaRPr lang="cs-CZ" sz="3600" dirty="0" smtClean="0"/>
          </a:p>
          <a:p>
            <a:pPr>
              <a:buNone/>
            </a:pPr>
            <a:r>
              <a:rPr lang="cs-CZ" sz="3600" dirty="0" err="1" smtClean="0"/>
              <a:t>vertraut</a:t>
            </a:r>
            <a:r>
              <a:rPr lang="cs-CZ" sz="3600" dirty="0"/>
              <a:t>.</a:t>
            </a:r>
          </a:p>
          <a:p>
            <a:pPr>
              <a:buNone/>
            </a:pPr>
            <a:r>
              <a:rPr lang="cs-CZ" sz="3600" dirty="0" err="1"/>
              <a:t>Ich</a:t>
            </a:r>
            <a:r>
              <a:rPr lang="cs-CZ" sz="3600" dirty="0"/>
              <a:t> </a:t>
            </a:r>
            <a:r>
              <a:rPr lang="cs-CZ" sz="3600" dirty="0" err="1"/>
              <a:t>interessiere</a:t>
            </a:r>
            <a:r>
              <a:rPr lang="cs-CZ" sz="3600" dirty="0"/>
              <a:t> </a:t>
            </a:r>
            <a:r>
              <a:rPr lang="cs-CZ" sz="3600" dirty="0" err="1"/>
              <a:t>mich</a:t>
            </a:r>
            <a:r>
              <a:rPr lang="cs-CZ" sz="3600" dirty="0"/>
              <a:t> </a:t>
            </a:r>
            <a:r>
              <a:rPr lang="cs-CZ" sz="3600" dirty="0" err="1"/>
              <a:t>für</a:t>
            </a:r>
            <a:r>
              <a:rPr lang="cs-CZ" sz="3600" dirty="0"/>
              <a:t> Sport </a:t>
            </a:r>
            <a:r>
              <a:rPr lang="cs-CZ" sz="3600" dirty="0" err="1"/>
              <a:t>und</a:t>
            </a:r>
            <a:r>
              <a:rPr lang="cs-CZ" sz="3600" dirty="0"/>
              <a:t> Musik. </a:t>
            </a:r>
            <a:r>
              <a:rPr lang="cs-CZ" sz="3600" dirty="0" err="1"/>
              <a:t>Seit</a:t>
            </a:r>
            <a:r>
              <a:rPr lang="cs-CZ" sz="3600" dirty="0"/>
              <a:t> 9 </a:t>
            </a:r>
            <a:r>
              <a:rPr lang="cs-CZ" sz="3600" dirty="0" err="1"/>
              <a:t>Jahren</a:t>
            </a:r>
            <a:r>
              <a:rPr lang="cs-CZ" sz="3600" dirty="0"/>
              <a:t> </a:t>
            </a:r>
            <a:r>
              <a:rPr lang="cs-CZ" sz="3600" dirty="0" err="1"/>
              <a:t>spiele</a:t>
            </a:r>
            <a:r>
              <a:rPr lang="cs-CZ" sz="3600" dirty="0"/>
              <a:t> </a:t>
            </a:r>
            <a:r>
              <a:rPr lang="cs-CZ" sz="3600" dirty="0" err="1"/>
              <a:t>ich</a:t>
            </a:r>
            <a:r>
              <a:rPr lang="cs-CZ" sz="3600" dirty="0"/>
              <a:t> aktiv </a:t>
            </a:r>
            <a:r>
              <a:rPr lang="cs-CZ" sz="3600" dirty="0" err="1"/>
              <a:t>Volleyball</a:t>
            </a:r>
            <a:r>
              <a:rPr lang="cs-CZ" sz="3600" dirty="0"/>
              <a:t> </a:t>
            </a:r>
            <a:r>
              <a:rPr lang="cs-CZ" sz="3600" dirty="0" err="1"/>
              <a:t>und</a:t>
            </a:r>
            <a:r>
              <a:rPr lang="cs-CZ" sz="3600" dirty="0"/>
              <a:t> </a:t>
            </a:r>
            <a:r>
              <a:rPr lang="cs-CZ" sz="3600" dirty="0" err="1"/>
              <a:t>bin</a:t>
            </a:r>
            <a:r>
              <a:rPr lang="cs-CZ" sz="3600" dirty="0"/>
              <a:t> </a:t>
            </a:r>
            <a:r>
              <a:rPr lang="cs-CZ" sz="3600" dirty="0" err="1" smtClean="0"/>
              <a:t>Mitglied</a:t>
            </a:r>
            <a:r>
              <a:rPr lang="cs-CZ" sz="3600" dirty="0" smtClean="0"/>
              <a:t> </a:t>
            </a:r>
          </a:p>
          <a:p>
            <a:pPr>
              <a:buNone/>
            </a:pPr>
            <a:r>
              <a:rPr lang="cs-CZ" sz="3600" dirty="0" smtClean="0"/>
              <a:t>des </a:t>
            </a:r>
            <a:r>
              <a:rPr lang="cs-CZ" sz="3600" dirty="0"/>
              <a:t> </a:t>
            </a:r>
            <a:r>
              <a:rPr lang="cs-CZ" sz="3600" dirty="0" err="1" smtClean="0"/>
              <a:t>Schulchores</a:t>
            </a:r>
            <a:r>
              <a:rPr lang="cs-CZ" sz="3600" dirty="0" smtClean="0"/>
              <a:t> </a:t>
            </a:r>
            <a:r>
              <a:rPr lang="cs-CZ" sz="3600" dirty="0"/>
              <a:t>der </a:t>
            </a:r>
            <a:r>
              <a:rPr lang="cs-CZ" sz="3600" dirty="0" err="1"/>
              <a:t>Handelsakademie</a:t>
            </a:r>
            <a:r>
              <a:rPr lang="cs-CZ" sz="3600" dirty="0"/>
              <a:t>.</a:t>
            </a:r>
          </a:p>
          <a:p>
            <a:pPr>
              <a:buNone/>
            </a:pPr>
            <a:r>
              <a:rPr lang="cs-CZ" sz="3600" dirty="0"/>
              <a:t> </a:t>
            </a:r>
          </a:p>
          <a:p>
            <a:pPr>
              <a:buNone/>
            </a:pPr>
            <a:r>
              <a:rPr lang="cs-CZ" sz="3600" dirty="0"/>
              <a:t>Jihlava, 14.11.2012</a:t>
            </a:r>
          </a:p>
          <a:p>
            <a:pPr>
              <a:buNone/>
            </a:pPr>
            <a:r>
              <a:rPr lang="cs-CZ" sz="3600" dirty="0"/>
              <a:t> </a:t>
            </a:r>
          </a:p>
          <a:p>
            <a:pPr>
              <a:buNone/>
            </a:pPr>
            <a:r>
              <a:rPr lang="cs-CZ" sz="4800" dirty="0">
                <a:latin typeface="Freestyle Script" pitchFamily="66" charset="0"/>
              </a:rPr>
              <a:t>Simona Králová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14942" y="2071678"/>
            <a:ext cx="3714776" cy="417037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pPr algn="ctr"/>
            <a:r>
              <a:rPr lang="cs-CZ" sz="1000" dirty="0" err="1" smtClean="0"/>
              <a:t>Lebenslauf</a:t>
            </a:r>
            <a:endParaRPr lang="cs-CZ" sz="1000" dirty="0"/>
          </a:p>
          <a:p>
            <a:r>
              <a:rPr lang="cs-CZ" sz="900" dirty="0"/>
              <a:t> </a:t>
            </a:r>
          </a:p>
          <a:p>
            <a:r>
              <a:rPr lang="cs-CZ" sz="900" dirty="0"/>
              <a:t>1. </a:t>
            </a:r>
            <a:r>
              <a:rPr lang="cs-CZ" sz="900" dirty="0" err="1" smtClean="0"/>
              <a:t>Name</a:t>
            </a:r>
            <a:r>
              <a:rPr lang="cs-CZ" sz="900" dirty="0" smtClean="0"/>
              <a:t>/</a:t>
            </a:r>
            <a:r>
              <a:rPr lang="cs-CZ" sz="900" dirty="0" err="1" smtClean="0"/>
              <a:t>Familienname</a:t>
            </a:r>
            <a:r>
              <a:rPr lang="cs-CZ" sz="900" dirty="0" smtClean="0"/>
              <a:t>: 	Sabine </a:t>
            </a:r>
            <a:r>
              <a:rPr lang="cs-CZ" sz="900" dirty="0" err="1" smtClean="0"/>
              <a:t>Weingartner</a:t>
            </a:r>
            <a:endParaRPr lang="cs-CZ" sz="900" dirty="0"/>
          </a:p>
          <a:p>
            <a:r>
              <a:rPr lang="cs-CZ" sz="900" dirty="0"/>
              <a:t>2. </a:t>
            </a:r>
            <a:r>
              <a:rPr lang="cs-CZ" sz="900" dirty="0" err="1"/>
              <a:t>Geburtsdatum</a:t>
            </a:r>
            <a:r>
              <a:rPr lang="cs-CZ" sz="900" dirty="0"/>
              <a:t>:	</a:t>
            </a:r>
            <a:r>
              <a:rPr lang="cs-CZ" sz="900" dirty="0" smtClean="0"/>
              <a:t>	25</a:t>
            </a:r>
            <a:r>
              <a:rPr lang="cs-CZ" sz="900" dirty="0"/>
              <a:t>. </a:t>
            </a:r>
            <a:r>
              <a:rPr lang="cs-CZ" sz="900" dirty="0" err="1"/>
              <a:t>November</a:t>
            </a:r>
            <a:r>
              <a:rPr lang="cs-CZ" sz="900" dirty="0"/>
              <a:t> 1978</a:t>
            </a:r>
          </a:p>
          <a:p>
            <a:r>
              <a:rPr lang="cs-CZ" sz="900" dirty="0"/>
              <a:t>3. </a:t>
            </a:r>
            <a:r>
              <a:rPr lang="cs-CZ" sz="900" dirty="0" err="1"/>
              <a:t>Geburtsort</a:t>
            </a:r>
            <a:r>
              <a:rPr lang="cs-CZ" sz="900" dirty="0"/>
              <a:t>:		</a:t>
            </a:r>
            <a:r>
              <a:rPr lang="cs-CZ" sz="900" dirty="0" err="1" smtClean="0"/>
              <a:t>Frankfurt</a:t>
            </a:r>
            <a:r>
              <a:rPr lang="cs-CZ" sz="900" dirty="0" smtClean="0"/>
              <a:t>/</a:t>
            </a:r>
            <a:r>
              <a:rPr lang="cs-CZ" sz="900" dirty="0" err="1" smtClean="0"/>
              <a:t>Main</a:t>
            </a:r>
            <a:endParaRPr lang="cs-CZ" sz="900" dirty="0"/>
          </a:p>
          <a:p>
            <a:r>
              <a:rPr lang="cs-CZ" sz="900" dirty="0"/>
              <a:t>4. </a:t>
            </a:r>
            <a:r>
              <a:rPr lang="cs-CZ" sz="900" dirty="0" err="1"/>
              <a:t>Adresse</a:t>
            </a:r>
            <a:r>
              <a:rPr lang="cs-CZ" sz="900" dirty="0"/>
              <a:t>:		Schillerstr.124, 68918 Mannheim</a:t>
            </a:r>
          </a:p>
          <a:p>
            <a:r>
              <a:rPr lang="cs-CZ" sz="900" dirty="0"/>
              <a:t>5. </a:t>
            </a:r>
            <a:r>
              <a:rPr lang="cs-CZ" sz="900" dirty="0" err="1"/>
              <a:t>Familienstand</a:t>
            </a:r>
            <a:r>
              <a:rPr lang="cs-CZ" sz="900" dirty="0"/>
              <a:t>:	</a:t>
            </a:r>
            <a:r>
              <a:rPr lang="cs-CZ" sz="900" dirty="0" smtClean="0"/>
              <a:t>	</a:t>
            </a:r>
            <a:r>
              <a:rPr lang="cs-CZ" sz="900" dirty="0" err="1" smtClean="0"/>
              <a:t>verheiratet</a:t>
            </a:r>
            <a:r>
              <a:rPr lang="cs-CZ" sz="900" dirty="0"/>
              <a:t>, 2 </a:t>
            </a:r>
            <a:r>
              <a:rPr lang="cs-CZ" sz="900" dirty="0" err="1"/>
              <a:t>Kinder</a:t>
            </a:r>
            <a:endParaRPr lang="cs-CZ" sz="900" dirty="0"/>
          </a:p>
          <a:p>
            <a:r>
              <a:rPr lang="cs-CZ" sz="900" dirty="0"/>
              <a:t>6. </a:t>
            </a:r>
            <a:r>
              <a:rPr lang="cs-CZ" sz="900" dirty="0" err="1"/>
              <a:t>Staatsangehörigkeit</a:t>
            </a:r>
            <a:r>
              <a:rPr lang="cs-CZ" sz="900" dirty="0"/>
              <a:t>: 	</a:t>
            </a:r>
            <a:r>
              <a:rPr lang="cs-CZ" sz="900" dirty="0" err="1"/>
              <a:t>deutsch</a:t>
            </a:r>
            <a:endParaRPr lang="cs-CZ" sz="900" dirty="0"/>
          </a:p>
          <a:p>
            <a:r>
              <a:rPr lang="cs-CZ" sz="900" dirty="0"/>
              <a:t> </a:t>
            </a:r>
          </a:p>
          <a:p>
            <a:r>
              <a:rPr lang="cs-CZ" sz="900" dirty="0"/>
              <a:t>7. </a:t>
            </a:r>
            <a:r>
              <a:rPr lang="cs-CZ" sz="900" dirty="0" err="1"/>
              <a:t>Schulbidung</a:t>
            </a:r>
            <a:r>
              <a:rPr lang="cs-CZ" sz="900" dirty="0"/>
              <a:t>:		</a:t>
            </a:r>
            <a:r>
              <a:rPr lang="cs-CZ" sz="900" dirty="0" smtClean="0"/>
              <a:t>1985-1989 </a:t>
            </a:r>
            <a:r>
              <a:rPr lang="cs-CZ" sz="900" dirty="0" err="1" smtClean="0"/>
              <a:t>Grundschule</a:t>
            </a:r>
            <a:r>
              <a:rPr lang="cs-CZ" sz="900" dirty="0" smtClean="0"/>
              <a:t>  </a:t>
            </a:r>
            <a:endParaRPr lang="cs-CZ" sz="900" dirty="0"/>
          </a:p>
          <a:p>
            <a:r>
              <a:rPr lang="cs-CZ" sz="900" dirty="0"/>
              <a:t>		</a:t>
            </a:r>
            <a:r>
              <a:rPr lang="cs-CZ" sz="900" dirty="0" smtClean="0"/>
              <a:t>1989-20067 Gymnasium Mannheim</a:t>
            </a:r>
            <a:endParaRPr lang="cs-CZ" sz="900" dirty="0"/>
          </a:p>
          <a:p>
            <a:r>
              <a:rPr lang="cs-CZ" sz="900" dirty="0"/>
              <a:t>8. Studium:		</a:t>
            </a:r>
            <a:r>
              <a:rPr lang="cs-CZ" sz="900" dirty="0" smtClean="0"/>
              <a:t>2007-2012 Germanistik </a:t>
            </a:r>
            <a:r>
              <a:rPr lang="cs-CZ" sz="900" dirty="0"/>
              <a:t>,UNI </a:t>
            </a:r>
            <a:r>
              <a:rPr lang="cs-CZ" sz="900" dirty="0" err="1"/>
              <a:t>Leipzig</a:t>
            </a:r>
            <a:r>
              <a:rPr lang="cs-CZ" sz="900" dirty="0"/>
              <a:t>, </a:t>
            </a:r>
          </a:p>
          <a:p>
            <a:r>
              <a:rPr lang="cs-CZ" sz="900" dirty="0"/>
              <a:t>9. Praktika:		</a:t>
            </a:r>
            <a:r>
              <a:rPr lang="cs-CZ" sz="900" dirty="0" smtClean="0"/>
              <a:t>01.5.20101- 31.8.20101 </a:t>
            </a:r>
            <a:r>
              <a:rPr lang="cs-CZ" sz="900" dirty="0" err="1" smtClean="0"/>
              <a:t>Assistentin</a:t>
            </a:r>
            <a:r>
              <a:rPr lang="cs-CZ" sz="900" dirty="0" smtClean="0"/>
              <a:t> </a:t>
            </a:r>
            <a:r>
              <a:rPr lang="cs-CZ" sz="900" dirty="0"/>
              <a:t>		</a:t>
            </a:r>
            <a:r>
              <a:rPr lang="cs-CZ" sz="900" dirty="0" err="1" smtClean="0"/>
              <a:t>bei</a:t>
            </a:r>
            <a:r>
              <a:rPr lang="cs-CZ" sz="900" dirty="0" smtClean="0"/>
              <a:t>  </a:t>
            </a:r>
            <a:r>
              <a:rPr lang="cs-CZ" sz="900" dirty="0" err="1"/>
              <a:t>Hueber</a:t>
            </a:r>
            <a:r>
              <a:rPr lang="cs-CZ" sz="900" dirty="0"/>
              <a:t>-</a:t>
            </a:r>
            <a:r>
              <a:rPr lang="cs-CZ" sz="900" dirty="0" err="1"/>
              <a:t>Verlag</a:t>
            </a:r>
            <a:r>
              <a:rPr lang="cs-CZ" sz="900" dirty="0"/>
              <a:t> </a:t>
            </a:r>
            <a:r>
              <a:rPr lang="cs-CZ" sz="900" dirty="0" err="1"/>
              <a:t>Ismaning</a:t>
            </a:r>
            <a:endParaRPr lang="cs-CZ" sz="900" dirty="0"/>
          </a:p>
          <a:p>
            <a:r>
              <a:rPr lang="cs-CZ" sz="900" dirty="0"/>
              <a:t> </a:t>
            </a:r>
          </a:p>
          <a:p>
            <a:r>
              <a:rPr lang="cs-CZ" sz="900" dirty="0"/>
              <a:t>10. </a:t>
            </a:r>
            <a:r>
              <a:rPr lang="cs-CZ" sz="900" dirty="0" err="1"/>
              <a:t>Besondere</a:t>
            </a:r>
            <a:r>
              <a:rPr lang="cs-CZ" sz="900" dirty="0"/>
              <a:t> </a:t>
            </a:r>
            <a:r>
              <a:rPr lang="cs-CZ" sz="900" dirty="0" err="1"/>
              <a:t>Kenntnisse</a:t>
            </a:r>
            <a:r>
              <a:rPr lang="cs-CZ" sz="900" dirty="0" smtClean="0"/>
              <a:t>:	</a:t>
            </a:r>
            <a:r>
              <a:rPr lang="cs-CZ" sz="900" dirty="0" err="1" smtClean="0"/>
              <a:t>Englisch</a:t>
            </a:r>
            <a:r>
              <a:rPr lang="cs-CZ" sz="900" dirty="0" smtClean="0"/>
              <a:t> </a:t>
            </a:r>
            <a:r>
              <a:rPr lang="cs-CZ" sz="900" dirty="0"/>
              <a:t>in </a:t>
            </a:r>
            <a:r>
              <a:rPr lang="cs-CZ" sz="900" dirty="0" err="1"/>
              <a:t>Wort</a:t>
            </a:r>
            <a:r>
              <a:rPr lang="cs-CZ" sz="900" dirty="0"/>
              <a:t> </a:t>
            </a:r>
            <a:r>
              <a:rPr lang="cs-CZ" sz="900" dirty="0" err="1"/>
              <a:t>und</a:t>
            </a:r>
            <a:r>
              <a:rPr lang="cs-CZ" sz="900" dirty="0"/>
              <a:t>  </a:t>
            </a:r>
            <a:r>
              <a:rPr lang="cs-CZ" sz="900" dirty="0" err="1"/>
              <a:t>Schrift</a:t>
            </a:r>
            <a:r>
              <a:rPr lang="cs-CZ" sz="900" dirty="0"/>
              <a:t> </a:t>
            </a:r>
          </a:p>
          <a:p>
            <a:r>
              <a:rPr lang="cs-CZ" sz="900" dirty="0"/>
              <a:t>	</a:t>
            </a:r>
            <a:r>
              <a:rPr lang="cs-CZ" sz="900" dirty="0" smtClean="0"/>
              <a:t>            	</a:t>
            </a:r>
            <a:r>
              <a:rPr lang="cs-CZ" sz="900" dirty="0" err="1" smtClean="0"/>
              <a:t>Gute</a:t>
            </a:r>
            <a:r>
              <a:rPr lang="cs-CZ" sz="900" dirty="0" smtClean="0"/>
              <a:t> </a:t>
            </a:r>
            <a:r>
              <a:rPr lang="cs-CZ" sz="900" dirty="0" err="1"/>
              <a:t>Französischkenntnisse</a:t>
            </a:r>
            <a:endParaRPr lang="cs-CZ" sz="900" dirty="0"/>
          </a:p>
          <a:p>
            <a:r>
              <a:rPr lang="cs-CZ" sz="900" dirty="0"/>
              <a:t>	</a:t>
            </a:r>
            <a:r>
              <a:rPr lang="cs-CZ" sz="900" dirty="0" smtClean="0"/>
              <a:t>            	EDV-</a:t>
            </a:r>
            <a:r>
              <a:rPr lang="cs-CZ" sz="900" dirty="0" err="1" smtClean="0"/>
              <a:t>Kenntnisse</a:t>
            </a:r>
            <a:r>
              <a:rPr lang="cs-CZ" sz="900" dirty="0"/>
              <a:t>: Word</a:t>
            </a:r>
            <a:r>
              <a:rPr lang="cs-CZ" sz="900" dirty="0" smtClean="0"/>
              <a:t>, Excel,</a:t>
            </a:r>
          </a:p>
          <a:p>
            <a:r>
              <a:rPr lang="cs-CZ" sz="900" dirty="0"/>
              <a:t>	</a:t>
            </a:r>
            <a:r>
              <a:rPr lang="cs-CZ" sz="900" dirty="0" smtClean="0"/>
              <a:t>	</a:t>
            </a:r>
            <a:r>
              <a:rPr lang="cs-CZ" sz="900" dirty="0" err="1" smtClean="0"/>
              <a:t>Power</a:t>
            </a:r>
            <a:r>
              <a:rPr lang="cs-CZ" sz="900" dirty="0" smtClean="0"/>
              <a:t>-Point,</a:t>
            </a:r>
            <a:endParaRPr lang="cs-CZ" sz="900" dirty="0"/>
          </a:p>
          <a:p>
            <a:r>
              <a:rPr lang="cs-CZ" sz="900" dirty="0"/>
              <a:t>	</a:t>
            </a:r>
            <a:r>
              <a:rPr lang="cs-CZ" sz="900" dirty="0" smtClean="0"/>
              <a:t>            	</a:t>
            </a:r>
            <a:r>
              <a:rPr lang="cs-CZ" sz="900" dirty="0" err="1" smtClean="0"/>
              <a:t>Führerschein</a:t>
            </a:r>
            <a:endParaRPr lang="cs-CZ" sz="900" dirty="0"/>
          </a:p>
          <a:p>
            <a:r>
              <a:rPr lang="cs-CZ" sz="900" dirty="0"/>
              <a:t> </a:t>
            </a:r>
          </a:p>
          <a:p>
            <a:r>
              <a:rPr lang="cs-CZ" sz="900" dirty="0"/>
              <a:t>10. </a:t>
            </a:r>
            <a:r>
              <a:rPr lang="cs-CZ" sz="900" dirty="0" err="1"/>
              <a:t>Interessen</a:t>
            </a:r>
            <a:r>
              <a:rPr lang="cs-CZ" sz="900" dirty="0"/>
              <a:t>:	 </a:t>
            </a:r>
            <a:r>
              <a:rPr lang="cs-CZ" sz="900" dirty="0" smtClean="0"/>
              <a:t>           	 Literatur</a:t>
            </a:r>
            <a:r>
              <a:rPr lang="cs-CZ" sz="900" dirty="0"/>
              <a:t>, </a:t>
            </a:r>
            <a:r>
              <a:rPr lang="cs-CZ" sz="900" dirty="0" err="1"/>
              <a:t>Reisen</a:t>
            </a:r>
            <a:r>
              <a:rPr lang="cs-CZ" sz="900" dirty="0" smtClean="0"/>
              <a:t>,</a:t>
            </a:r>
          </a:p>
          <a:p>
            <a:endParaRPr lang="cs-CZ" sz="900" dirty="0"/>
          </a:p>
          <a:p>
            <a:r>
              <a:rPr lang="cs-CZ" sz="900" dirty="0"/>
              <a:t>11. </a:t>
            </a:r>
            <a:r>
              <a:rPr lang="cs-CZ" sz="900" dirty="0" smtClean="0"/>
              <a:t>Mannheim, 12.10.2012</a:t>
            </a:r>
          </a:p>
          <a:p>
            <a:endParaRPr lang="cs-CZ" sz="900" dirty="0" smtClean="0"/>
          </a:p>
          <a:p>
            <a:r>
              <a:rPr lang="cs-CZ" sz="900" dirty="0" smtClean="0"/>
              <a:t>12. </a:t>
            </a:r>
            <a:r>
              <a:rPr lang="cs-CZ" sz="1200" dirty="0" smtClean="0">
                <a:latin typeface="Freestyle Script" pitchFamily="66" charset="0"/>
              </a:rPr>
              <a:t>Sabine </a:t>
            </a:r>
            <a:r>
              <a:rPr lang="cs-CZ" sz="1200" dirty="0" err="1" smtClean="0">
                <a:latin typeface="Freestyle Script" pitchFamily="66" charset="0"/>
              </a:rPr>
              <a:t>Weingartner</a:t>
            </a:r>
            <a:endParaRPr lang="cs-CZ" sz="1200" dirty="0">
              <a:latin typeface="Freestyle Script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7224" y="1643050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Erzählender</a:t>
            </a:r>
            <a:r>
              <a:rPr lang="cs-CZ" dirty="0" smtClean="0"/>
              <a:t> </a:t>
            </a:r>
            <a:r>
              <a:rPr lang="cs-CZ" dirty="0" err="1" smtClean="0"/>
              <a:t>Lebenslauf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43570" y="1500174"/>
            <a:ext cx="2928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Tabellarischer</a:t>
            </a:r>
            <a:r>
              <a:rPr lang="cs-CZ" dirty="0" smtClean="0"/>
              <a:t> </a:t>
            </a:r>
            <a:r>
              <a:rPr lang="cs-CZ" dirty="0" err="1" smtClean="0"/>
              <a:t>Lebenslauf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5929330"/>
            <a:ext cx="4357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Alle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Angaben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müssen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wahrhaftig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sein</a:t>
            </a:r>
            <a:r>
              <a:rPr lang="cs-CZ" dirty="0" smtClean="0">
                <a:solidFill>
                  <a:srgbClr val="FF0000"/>
                </a:solidFill>
              </a:rPr>
              <a:t>!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  <a:solidFill>
            <a:schemeClr val="accent1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Erzählender</a:t>
            </a:r>
            <a:r>
              <a:rPr lang="cs-CZ" sz="4000" dirty="0" smtClean="0">
                <a:solidFill>
                  <a:schemeClr val="bg1"/>
                </a:solidFill>
                <a:latin typeface="Century Gothic" pitchFamily="34" charset="0"/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Lebenslauf</a:t>
            </a:r>
            <a:endParaRPr lang="cs-CZ" sz="4000" dirty="0">
              <a:solidFill>
                <a:schemeClr val="bg1"/>
              </a:solidFill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ganze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Sätze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in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erzählender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Form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keine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stichwortartigen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Formulierungen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abwechslungsreiche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Formulierungen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Daten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chronologisch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geordnet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Text in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Absätze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gegliedert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heute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meist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nur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auf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ausdrücklichen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Wunsch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der Firma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geschrieben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handschriftlich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74"/>
            <a:ext cx="8229600" cy="1143000"/>
          </a:xfrm>
          <a:solidFill>
            <a:schemeClr val="accent1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Erzählender</a:t>
            </a:r>
            <a:r>
              <a:rPr lang="cs-CZ" sz="4000" dirty="0" smtClean="0">
                <a:solidFill>
                  <a:schemeClr val="bg1"/>
                </a:solidFill>
                <a:latin typeface="Century Gothic" pitchFamily="34" charset="0"/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Lebenslauf</a:t>
            </a:r>
            <a:endParaRPr lang="cs-CZ" sz="4000" dirty="0">
              <a:solidFill>
                <a:schemeClr val="bg1"/>
              </a:solidFill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5143536"/>
          </a:xfrm>
          <a:solidFill>
            <a:srgbClr val="FBFED2"/>
          </a:solidFill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6000" dirty="0" err="1"/>
              <a:t>Lebenslauf</a:t>
            </a:r>
            <a:endParaRPr lang="cs-CZ" sz="6000" dirty="0"/>
          </a:p>
          <a:p>
            <a:pPr>
              <a:buNone/>
            </a:pPr>
            <a:r>
              <a:rPr lang="cs-CZ" sz="6000" dirty="0"/>
              <a:t> </a:t>
            </a:r>
          </a:p>
          <a:p>
            <a:pPr>
              <a:buNone/>
            </a:pPr>
            <a:r>
              <a:rPr lang="cs-CZ" sz="6000" dirty="0" err="1"/>
              <a:t>Mein</a:t>
            </a:r>
            <a:r>
              <a:rPr lang="cs-CZ" sz="6000" dirty="0"/>
              <a:t> </a:t>
            </a:r>
            <a:r>
              <a:rPr lang="cs-CZ" sz="6000" dirty="0" err="1"/>
              <a:t>Name</a:t>
            </a:r>
            <a:r>
              <a:rPr lang="cs-CZ" sz="6000" dirty="0"/>
              <a:t> </a:t>
            </a:r>
            <a:r>
              <a:rPr lang="cs-CZ" sz="6000" dirty="0" err="1"/>
              <a:t>ist</a:t>
            </a:r>
            <a:r>
              <a:rPr lang="cs-CZ" sz="6000" dirty="0"/>
              <a:t> Simona Králová. </a:t>
            </a:r>
            <a:r>
              <a:rPr lang="cs-CZ" sz="6000" dirty="0" err="1"/>
              <a:t>Ich</a:t>
            </a:r>
            <a:r>
              <a:rPr lang="cs-CZ" sz="6000" dirty="0"/>
              <a:t> </a:t>
            </a:r>
            <a:r>
              <a:rPr lang="cs-CZ" sz="6000" dirty="0" err="1"/>
              <a:t>wurde</a:t>
            </a:r>
            <a:r>
              <a:rPr lang="cs-CZ" sz="6000" dirty="0"/>
              <a:t> </a:t>
            </a:r>
            <a:r>
              <a:rPr lang="cs-CZ" sz="6000" dirty="0" err="1"/>
              <a:t>am</a:t>
            </a:r>
            <a:r>
              <a:rPr lang="cs-CZ" sz="6000" dirty="0"/>
              <a:t> 12</a:t>
            </a:r>
            <a:r>
              <a:rPr lang="cs-CZ" sz="6000" dirty="0" smtClean="0"/>
              <a:t>. Juni </a:t>
            </a:r>
            <a:r>
              <a:rPr lang="cs-CZ" sz="6000" dirty="0"/>
              <a:t>1993 in </a:t>
            </a:r>
            <a:r>
              <a:rPr lang="cs-CZ" sz="6000" dirty="0" err="1"/>
              <a:t>Polná</a:t>
            </a:r>
            <a:r>
              <a:rPr lang="cs-CZ" sz="6000" dirty="0"/>
              <a:t> </a:t>
            </a:r>
            <a:r>
              <a:rPr lang="cs-CZ" sz="6000" dirty="0" err="1"/>
              <a:t>geboren</a:t>
            </a:r>
            <a:r>
              <a:rPr lang="cs-CZ" sz="6000" dirty="0"/>
              <a:t>. </a:t>
            </a:r>
            <a:r>
              <a:rPr lang="cs-CZ" sz="6000" dirty="0" err="1"/>
              <a:t>Jetzt</a:t>
            </a:r>
            <a:r>
              <a:rPr lang="cs-CZ" sz="6000" dirty="0"/>
              <a:t> </a:t>
            </a:r>
            <a:r>
              <a:rPr lang="cs-CZ" sz="6000" dirty="0" err="1"/>
              <a:t>wohne</a:t>
            </a:r>
            <a:r>
              <a:rPr lang="cs-CZ" sz="6000" dirty="0"/>
              <a:t> </a:t>
            </a:r>
            <a:r>
              <a:rPr lang="cs-CZ" sz="6000" dirty="0" err="1"/>
              <a:t>ich</a:t>
            </a:r>
            <a:r>
              <a:rPr lang="cs-CZ" sz="6000" dirty="0"/>
              <a:t> </a:t>
            </a:r>
            <a:r>
              <a:rPr lang="cs-CZ" sz="6000" dirty="0" err="1"/>
              <a:t>mit</a:t>
            </a:r>
            <a:r>
              <a:rPr lang="cs-CZ" sz="6000" dirty="0"/>
              <a:t> </a:t>
            </a:r>
            <a:r>
              <a:rPr lang="cs-CZ" sz="6000" dirty="0" smtClean="0"/>
              <a:t>den</a:t>
            </a:r>
          </a:p>
          <a:p>
            <a:pPr>
              <a:buNone/>
            </a:pPr>
            <a:r>
              <a:rPr lang="cs-CZ" sz="6000" dirty="0" err="1" smtClean="0"/>
              <a:t>Eltern</a:t>
            </a:r>
            <a:r>
              <a:rPr lang="cs-CZ" sz="6000" dirty="0" smtClean="0"/>
              <a:t> </a:t>
            </a:r>
            <a:r>
              <a:rPr lang="cs-CZ" sz="6000" dirty="0"/>
              <a:t>in </a:t>
            </a:r>
            <a:r>
              <a:rPr lang="cs-CZ" sz="6000" dirty="0" smtClean="0"/>
              <a:t>Jihlava</a:t>
            </a:r>
            <a:r>
              <a:rPr lang="cs-CZ" sz="6000" dirty="0"/>
              <a:t>.</a:t>
            </a:r>
          </a:p>
          <a:p>
            <a:pPr>
              <a:buNone/>
            </a:pPr>
            <a:r>
              <a:rPr lang="cs-CZ" sz="6000" dirty="0" err="1"/>
              <a:t>Mein</a:t>
            </a:r>
            <a:r>
              <a:rPr lang="cs-CZ" sz="6000" dirty="0"/>
              <a:t> Vater, Petr Král, </a:t>
            </a:r>
            <a:r>
              <a:rPr lang="cs-CZ" sz="6000" dirty="0" err="1"/>
              <a:t>ist</a:t>
            </a:r>
            <a:r>
              <a:rPr lang="cs-CZ" sz="6000" dirty="0"/>
              <a:t> </a:t>
            </a:r>
            <a:r>
              <a:rPr lang="cs-CZ" sz="6000" dirty="0" err="1"/>
              <a:t>Techniker</a:t>
            </a:r>
            <a:r>
              <a:rPr lang="cs-CZ" sz="6000" dirty="0"/>
              <a:t> </a:t>
            </a:r>
            <a:r>
              <a:rPr lang="cs-CZ" sz="6000" dirty="0" err="1"/>
              <a:t>von</a:t>
            </a:r>
            <a:r>
              <a:rPr lang="cs-CZ" sz="6000" dirty="0"/>
              <a:t> </a:t>
            </a:r>
            <a:r>
              <a:rPr lang="cs-CZ" sz="6000" dirty="0" err="1"/>
              <a:t>Beruf</a:t>
            </a:r>
            <a:r>
              <a:rPr lang="cs-CZ" sz="6000" dirty="0"/>
              <a:t> </a:t>
            </a:r>
            <a:r>
              <a:rPr lang="cs-CZ" sz="6000" dirty="0" err="1"/>
              <a:t>und</a:t>
            </a:r>
            <a:r>
              <a:rPr lang="cs-CZ" sz="6000" dirty="0"/>
              <a:t> </a:t>
            </a:r>
            <a:r>
              <a:rPr lang="cs-CZ" sz="6000" dirty="0" err="1"/>
              <a:t>arbeitet</a:t>
            </a:r>
            <a:r>
              <a:rPr lang="cs-CZ" sz="6000" dirty="0"/>
              <a:t> </a:t>
            </a:r>
            <a:r>
              <a:rPr lang="cs-CZ" sz="6000" dirty="0" err="1"/>
              <a:t>bei</a:t>
            </a:r>
            <a:r>
              <a:rPr lang="cs-CZ" sz="6000" dirty="0"/>
              <a:t> der Firma Bosch in Jihlava. </a:t>
            </a:r>
            <a:r>
              <a:rPr lang="cs-CZ" sz="6000" dirty="0" err="1"/>
              <a:t>Meine</a:t>
            </a:r>
            <a:r>
              <a:rPr lang="cs-CZ" sz="6000" dirty="0"/>
              <a:t> </a:t>
            </a:r>
            <a:r>
              <a:rPr lang="cs-CZ" sz="6000" dirty="0" err="1" smtClean="0"/>
              <a:t>Mutter</a:t>
            </a:r>
            <a:r>
              <a:rPr lang="cs-CZ" sz="6000" dirty="0" smtClean="0"/>
              <a:t>,</a:t>
            </a:r>
          </a:p>
          <a:p>
            <a:pPr>
              <a:buNone/>
            </a:pPr>
            <a:r>
              <a:rPr lang="cs-CZ" sz="6000" dirty="0" smtClean="0"/>
              <a:t>Hana Králová </a:t>
            </a:r>
            <a:r>
              <a:rPr lang="cs-CZ" sz="6000" dirty="0"/>
              <a:t>, </a:t>
            </a:r>
            <a:r>
              <a:rPr lang="cs-CZ" sz="6000" dirty="0" err="1" smtClean="0"/>
              <a:t>arbeitet</a:t>
            </a:r>
            <a:r>
              <a:rPr lang="cs-CZ" sz="6000" dirty="0" smtClean="0"/>
              <a:t> </a:t>
            </a:r>
            <a:r>
              <a:rPr lang="cs-CZ" sz="6000" dirty="0" err="1"/>
              <a:t>als</a:t>
            </a:r>
            <a:r>
              <a:rPr lang="cs-CZ" sz="6000" dirty="0"/>
              <a:t> </a:t>
            </a:r>
            <a:r>
              <a:rPr lang="cs-CZ" sz="6000" dirty="0" err="1"/>
              <a:t>Kassiererin</a:t>
            </a:r>
            <a:r>
              <a:rPr lang="cs-CZ" sz="6000" dirty="0"/>
              <a:t> . </a:t>
            </a:r>
            <a:r>
              <a:rPr lang="cs-CZ" sz="6000" dirty="0" err="1"/>
              <a:t>Ich</a:t>
            </a:r>
            <a:r>
              <a:rPr lang="cs-CZ" sz="6000" dirty="0"/>
              <a:t> </a:t>
            </a:r>
            <a:r>
              <a:rPr lang="cs-CZ" sz="6000" dirty="0" err="1"/>
              <a:t>habe</a:t>
            </a:r>
            <a:r>
              <a:rPr lang="cs-CZ" sz="6000" dirty="0"/>
              <a:t> </a:t>
            </a:r>
            <a:r>
              <a:rPr lang="cs-CZ" sz="6000" dirty="0" err="1"/>
              <a:t>eine</a:t>
            </a:r>
            <a:r>
              <a:rPr lang="cs-CZ" sz="6000" dirty="0"/>
              <a:t> </a:t>
            </a:r>
            <a:r>
              <a:rPr lang="cs-CZ" sz="6000" dirty="0" err="1"/>
              <a:t>Schwester</a:t>
            </a:r>
            <a:r>
              <a:rPr lang="cs-CZ" sz="6000" dirty="0"/>
              <a:t>, </a:t>
            </a:r>
            <a:r>
              <a:rPr lang="cs-CZ" sz="6000" dirty="0" err="1"/>
              <a:t>die</a:t>
            </a:r>
            <a:r>
              <a:rPr lang="cs-CZ" sz="6000" dirty="0"/>
              <a:t> </a:t>
            </a:r>
            <a:r>
              <a:rPr lang="cs-CZ" sz="6000" dirty="0" err="1"/>
              <a:t>noch</a:t>
            </a:r>
            <a:r>
              <a:rPr lang="cs-CZ" sz="6000" dirty="0"/>
              <a:t> </a:t>
            </a:r>
            <a:r>
              <a:rPr lang="cs-CZ" sz="6000" dirty="0" err="1"/>
              <a:t>die</a:t>
            </a:r>
            <a:r>
              <a:rPr lang="cs-CZ" sz="6000" dirty="0"/>
              <a:t> </a:t>
            </a:r>
            <a:r>
              <a:rPr lang="cs-CZ" sz="6000" dirty="0" err="1"/>
              <a:t>Grundschule</a:t>
            </a:r>
            <a:r>
              <a:rPr lang="cs-CZ" sz="6000" dirty="0"/>
              <a:t> </a:t>
            </a:r>
            <a:r>
              <a:rPr lang="cs-CZ" sz="6000" dirty="0" err="1"/>
              <a:t>besucht</a:t>
            </a:r>
            <a:r>
              <a:rPr lang="cs-CZ" sz="6000" dirty="0"/>
              <a:t>. </a:t>
            </a:r>
            <a:r>
              <a:rPr lang="cs-CZ" sz="6000" dirty="0" err="1" smtClean="0"/>
              <a:t>Ich</a:t>
            </a:r>
            <a:r>
              <a:rPr lang="cs-CZ" sz="6000" dirty="0" smtClean="0"/>
              <a:t> </a:t>
            </a:r>
          </a:p>
          <a:p>
            <a:pPr>
              <a:buNone/>
            </a:pPr>
            <a:r>
              <a:rPr lang="cs-CZ" sz="6000" dirty="0" err="1" smtClean="0"/>
              <a:t>bin</a:t>
            </a:r>
            <a:r>
              <a:rPr lang="cs-CZ" sz="6000" dirty="0" smtClean="0"/>
              <a:t> </a:t>
            </a:r>
            <a:r>
              <a:rPr lang="cs-CZ" sz="6000" dirty="0" err="1"/>
              <a:t>ledig</a:t>
            </a:r>
            <a:r>
              <a:rPr lang="cs-CZ" sz="6000" dirty="0"/>
              <a:t>.</a:t>
            </a:r>
          </a:p>
          <a:p>
            <a:pPr>
              <a:buNone/>
            </a:pPr>
            <a:r>
              <a:rPr lang="cs-CZ" sz="6000" dirty="0"/>
              <a:t>In den </a:t>
            </a:r>
            <a:r>
              <a:rPr lang="cs-CZ" sz="6000" dirty="0" err="1"/>
              <a:t>Jahren</a:t>
            </a:r>
            <a:r>
              <a:rPr lang="cs-CZ" sz="6000" dirty="0"/>
              <a:t> 1999-2008 </a:t>
            </a:r>
            <a:r>
              <a:rPr lang="cs-CZ" sz="6000" dirty="0" err="1"/>
              <a:t>besuchte</a:t>
            </a:r>
            <a:r>
              <a:rPr lang="cs-CZ" sz="6000" dirty="0"/>
              <a:t> </a:t>
            </a:r>
            <a:r>
              <a:rPr lang="cs-CZ" sz="6000" dirty="0" err="1"/>
              <a:t>ich</a:t>
            </a:r>
            <a:r>
              <a:rPr lang="cs-CZ" sz="6000" dirty="0"/>
              <a:t> </a:t>
            </a:r>
            <a:r>
              <a:rPr lang="cs-CZ" sz="6000" dirty="0" err="1"/>
              <a:t>die</a:t>
            </a:r>
            <a:r>
              <a:rPr lang="cs-CZ" sz="6000" dirty="0"/>
              <a:t> </a:t>
            </a:r>
            <a:r>
              <a:rPr lang="cs-CZ" sz="6000" dirty="0" err="1"/>
              <a:t>Masaryk</a:t>
            </a:r>
            <a:r>
              <a:rPr lang="cs-CZ" sz="6000" dirty="0"/>
              <a:t>-</a:t>
            </a:r>
            <a:r>
              <a:rPr lang="cs-CZ" sz="6000" dirty="0" err="1"/>
              <a:t>Grundschule</a:t>
            </a:r>
            <a:r>
              <a:rPr lang="cs-CZ" sz="6000" dirty="0"/>
              <a:t> in Jihlava. Nach </a:t>
            </a:r>
            <a:r>
              <a:rPr lang="cs-CZ" sz="6000" dirty="0" err="1"/>
              <a:t>dem</a:t>
            </a:r>
            <a:r>
              <a:rPr lang="cs-CZ" sz="6000" dirty="0"/>
              <a:t> </a:t>
            </a:r>
            <a:r>
              <a:rPr lang="cs-CZ" sz="6000" dirty="0" err="1"/>
              <a:t>Abschluss</a:t>
            </a:r>
            <a:r>
              <a:rPr lang="cs-CZ" sz="6000" dirty="0"/>
              <a:t> </a:t>
            </a:r>
            <a:r>
              <a:rPr lang="cs-CZ" sz="6000" dirty="0" smtClean="0"/>
              <a:t>der </a:t>
            </a:r>
          </a:p>
          <a:p>
            <a:pPr>
              <a:buNone/>
            </a:pPr>
            <a:r>
              <a:rPr lang="cs-CZ" sz="6000" dirty="0" err="1" smtClean="0"/>
              <a:t>neunten</a:t>
            </a:r>
            <a:r>
              <a:rPr lang="cs-CZ" sz="6000" dirty="0" smtClean="0"/>
              <a:t> </a:t>
            </a:r>
            <a:r>
              <a:rPr lang="cs-CZ" sz="6000" dirty="0" err="1" smtClean="0"/>
              <a:t>Klasse</a:t>
            </a:r>
            <a:r>
              <a:rPr lang="cs-CZ" sz="6000" dirty="0" smtClean="0"/>
              <a:t> </a:t>
            </a:r>
            <a:r>
              <a:rPr lang="cs-CZ" sz="6000" dirty="0" err="1" smtClean="0"/>
              <a:t>habe</a:t>
            </a:r>
            <a:r>
              <a:rPr lang="cs-CZ" sz="6000" dirty="0" smtClean="0"/>
              <a:t> </a:t>
            </a:r>
            <a:r>
              <a:rPr lang="cs-CZ" sz="6000" dirty="0" err="1"/>
              <a:t>ich</a:t>
            </a:r>
            <a:r>
              <a:rPr lang="cs-CZ" sz="6000" dirty="0"/>
              <a:t> </a:t>
            </a:r>
            <a:r>
              <a:rPr lang="cs-CZ" sz="6000" dirty="0" err="1"/>
              <a:t>mich</a:t>
            </a:r>
            <a:r>
              <a:rPr lang="cs-CZ" sz="6000" dirty="0"/>
              <a:t> </a:t>
            </a:r>
            <a:r>
              <a:rPr lang="cs-CZ" sz="6000" dirty="0" err="1"/>
              <a:t>entschlossen</a:t>
            </a:r>
            <a:r>
              <a:rPr lang="cs-CZ" sz="6000" dirty="0"/>
              <a:t>, </a:t>
            </a:r>
            <a:r>
              <a:rPr lang="cs-CZ" sz="6000" dirty="0" err="1"/>
              <a:t>die</a:t>
            </a:r>
            <a:r>
              <a:rPr lang="cs-CZ" sz="6000" dirty="0"/>
              <a:t> </a:t>
            </a:r>
            <a:r>
              <a:rPr lang="cs-CZ" sz="6000" dirty="0" err="1"/>
              <a:t>Handelsakademie</a:t>
            </a:r>
            <a:r>
              <a:rPr lang="cs-CZ" sz="6000" dirty="0"/>
              <a:t> in Jihlava </a:t>
            </a:r>
            <a:r>
              <a:rPr lang="cs-CZ" sz="6000" dirty="0" err="1"/>
              <a:t>zu</a:t>
            </a:r>
            <a:r>
              <a:rPr lang="cs-CZ" sz="6000" dirty="0"/>
              <a:t> </a:t>
            </a:r>
            <a:r>
              <a:rPr lang="cs-CZ" sz="6000" dirty="0" err="1"/>
              <a:t>besuchen</a:t>
            </a:r>
            <a:r>
              <a:rPr lang="cs-CZ" sz="6000" dirty="0"/>
              <a:t>. In </a:t>
            </a:r>
            <a:r>
              <a:rPr lang="cs-CZ" sz="6000" dirty="0" err="1" smtClean="0"/>
              <a:t>diesem</a:t>
            </a:r>
            <a:endParaRPr lang="cs-CZ" sz="6000" dirty="0"/>
          </a:p>
          <a:p>
            <a:pPr>
              <a:buNone/>
            </a:pPr>
            <a:r>
              <a:rPr lang="cs-CZ" sz="6000" dirty="0" err="1" smtClean="0"/>
              <a:t>Schuljahr</a:t>
            </a:r>
            <a:r>
              <a:rPr lang="cs-CZ" sz="6000" dirty="0" smtClean="0"/>
              <a:t> </a:t>
            </a:r>
            <a:r>
              <a:rPr lang="cs-CZ" sz="6000" dirty="0" err="1"/>
              <a:t>werde</a:t>
            </a:r>
            <a:r>
              <a:rPr lang="cs-CZ" sz="6000" dirty="0"/>
              <a:t> </a:t>
            </a:r>
            <a:r>
              <a:rPr lang="cs-CZ" sz="6000" dirty="0" err="1"/>
              <a:t>ich</a:t>
            </a:r>
            <a:r>
              <a:rPr lang="cs-CZ" sz="6000" dirty="0"/>
              <a:t> </a:t>
            </a:r>
            <a:r>
              <a:rPr lang="cs-CZ" sz="6000" dirty="0" err="1" smtClean="0"/>
              <a:t>das</a:t>
            </a:r>
            <a:r>
              <a:rPr lang="cs-CZ" sz="6000" dirty="0" smtClean="0"/>
              <a:t> </a:t>
            </a:r>
            <a:r>
              <a:rPr lang="cs-CZ" sz="6000" dirty="0" err="1"/>
              <a:t>Abitur</a:t>
            </a:r>
            <a:r>
              <a:rPr lang="cs-CZ" sz="6000" dirty="0"/>
              <a:t> </a:t>
            </a:r>
            <a:r>
              <a:rPr lang="cs-CZ" sz="6000" dirty="0" err="1" smtClean="0"/>
              <a:t>ablegen</a:t>
            </a:r>
            <a:r>
              <a:rPr lang="cs-CZ" sz="6000" dirty="0"/>
              <a:t>. </a:t>
            </a:r>
            <a:r>
              <a:rPr lang="cs-CZ" sz="6000" dirty="0" err="1" smtClean="0"/>
              <a:t>Danach</a:t>
            </a:r>
            <a:r>
              <a:rPr lang="cs-CZ" sz="6000" dirty="0" smtClean="0"/>
              <a:t> </a:t>
            </a:r>
            <a:r>
              <a:rPr lang="cs-CZ" sz="6000" dirty="0" err="1"/>
              <a:t>möchte</a:t>
            </a:r>
            <a:r>
              <a:rPr lang="cs-CZ" sz="6000" dirty="0"/>
              <a:t> </a:t>
            </a:r>
            <a:r>
              <a:rPr lang="cs-CZ" sz="6000" dirty="0" err="1"/>
              <a:t>ich</a:t>
            </a:r>
            <a:r>
              <a:rPr lang="cs-CZ" sz="6000" dirty="0"/>
              <a:t> </a:t>
            </a:r>
            <a:r>
              <a:rPr lang="cs-CZ" sz="6000" dirty="0" err="1"/>
              <a:t>an</a:t>
            </a:r>
            <a:r>
              <a:rPr lang="cs-CZ" sz="6000" dirty="0"/>
              <a:t> der </a:t>
            </a:r>
            <a:r>
              <a:rPr lang="cs-CZ" sz="6000" dirty="0" err="1"/>
              <a:t>Hochschule</a:t>
            </a:r>
            <a:r>
              <a:rPr lang="cs-CZ" sz="6000" dirty="0"/>
              <a:t> </a:t>
            </a:r>
            <a:r>
              <a:rPr lang="cs-CZ" sz="6000" dirty="0" err="1"/>
              <a:t>für</a:t>
            </a:r>
            <a:r>
              <a:rPr lang="cs-CZ" sz="6000" dirty="0"/>
              <a:t> </a:t>
            </a:r>
            <a:r>
              <a:rPr lang="cs-CZ" sz="6000" dirty="0" err="1"/>
              <a:t>Ökonomie</a:t>
            </a:r>
            <a:r>
              <a:rPr lang="cs-CZ" sz="6000" dirty="0"/>
              <a:t> in </a:t>
            </a:r>
            <a:r>
              <a:rPr lang="cs-CZ" sz="6000" dirty="0" err="1" smtClean="0"/>
              <a:t>Prag</a:t>
            </a:r>
            <a:r>
              <a:rPr lang="cs-CZ" sz="6000" dirty="0"/>
              <a:t> </a:t>
            </a:r>
            <a:endParaRPr lang="cs-CZ" sz="6000" dirty="0" smtClean="0"/>
          </a:p>
          <a:p>
            <a:pPr>
              <a:buNone/>
            </a:pPr>
            <a:r>
              <a:rPr lang="cs-CZ" sz="6000" dirty="0" err="1" smtClean="0"/>
              <a:t>studieren</a:t>
            </a:r>
            <a:r>
              <a:rPr lang="cs-CZ" sz="6000" dirty="0" smtClean="0"/>
              <a:t>.</a:t>
            </a:r>
          </a:p>
          <a:p>
            <a:pPr>
              <a:buNone/>
            </a:pPr>
            <a:r>
              <a:rPr lang="cs-CZ" sz="6000" dirty="0" err="1" smtClean="0"/>
              <a:t>Während</a:t>
            </a:r>
            <a:r>
              <a:rPr lang="cs-CZ" sz="6000" dirty="0" smtClean="0"/>
              <a:t> </a:t>
            </a:r>
            <a:r>
              <a:rPr lang="cs-CZ" sz="6000" dirty="0"/>
              <a:t>des </a:t>
            </a:r>
            <a:r>
              <a:rPr lang="cs-CZ" sz="6000" dirty="0" err="1"/>
              <a:t>Schulbesuches</a:t>
            </a:r>
            <a:r>
              <a:rPr lang="cs-CZ" sz="6000" dirty="0"/>
              <a:t> </a:t>
            </a:r>
            <a:r>
              <a:rPr lang="cs-CZ" sz="6000" dirty="0" err="1"/>
              <a:t>interessierte</a:t>
            </a:r>
            <a:r>
              <a:rPr lang="cs-CZ" sz="6000" dirty="0"/>
              <a:t> </a:t>
            </a:r>
            <a:r>
              <a:rPr lang="cs-CZ" sz="6000" dirty="0" err="1"/>
              <a:t>ich</a:t>
            </a:r>
            <a:r>
              <a:rPr lang="cs-CZ" sz="6000" dirty="0"/>
              <a:t> </a:t>
            </a:r>
            <a:r>
              <a:rPr lang="cs-CZ" sz="6000" dirty="0" err="1"/>
              <a:t>mich</a:t>
            </a:r>
            <a:r>
              <a:rPr lang="cs-CZ" sz="6000" dirty="0"/>
              <a:t> vor </a:t>
            </a:r>
            <a:r>
              <a:rPr lang="cs-CZ" sz="6000" dirty="0" err="1"/>
              <a:t>allem</a:t>
            </a:r>
            <a:r>
              <a:rPr lang="cs-CZ" sz="6000" dirty="0"/>
              <a:t> </a:t>
            </a:r>
            <a:r>
              <a:rPr lang="cs-CZ" sz="6000" dirty="0" err="1"/>
              <a:t>für</a:t>
            </a:r>
            <a:r>
              <a:rPr lang="cs-CZ" sz="6000" dirty="0"/>
              <a:t> </a:t>
            </a:r>
            <a:r>
              <a:rPr lang="cs-CZ" sz="6000" dirty="0" err="1"/>
              <a:t>Fächer</a:t>
            </a:r>
            <a:r>
              <a:rPr lang="cs-CZ" sz="6000" dirty="0"/>
              <a:t> </a:t>
            </a:r>
            <a:r>
              <a:rPr lang="cs-CZ" sz="6000" dirty="0" err="1"/>
              <a:t>wie</a:t>
            </a:r>
            <a:r>
              <a:rPr lang="cs-CZ" sz="6000" dirty="0"/>
              <a:t> </a:t>
            </a:r>
            <a:r>
              <a:rPr lang="cs-CZ" sz="6000" dirty="0" err="1"/>
              <a:t>Buchhaltung</a:t>
            </a:r>
            <a:r>
              <a:rPr lang="cs-CZ" sz="6000" dirty="0"/>
              <a:t> </a:t>
            </a:r>
            <a:r>
              <a:rPr lang="cs-CZ" sz="6000" dirty="0" err="1" smtClean="0"/>
              <a:t>und</a:t>
            </a:r>
            <a:endParaRPr lang="cs-CZ" sz="6000" dirty="0" smtClean="0"/>
          </a:p>
          <a:p>
            <a:pPr>
              <a:buNone/>
            </a:pPr>
            <a:r>
              <a:rPr lang="cs-CZ" sz="6000" dirty="0" err="1" smtClean="0"/>
              <a:t>Wirtschafstlehre</a:t>
            </a:r>
            <a:r>
              <a:rPr lang="cs-CZ" sz="6000" dirty="0"/>
              <a:t>, </a:t>
            </a:r>
            <a:r>
              <a:rPr lang="cs-CZ" sz="6000" dirty="0" err="1" smtClean="0"/>
              <a:t>aber</a:t>
            </a:r>
            <a:r>
              <a:rPr lang="cs-CZ" sz="6000" dirty="0" smtClean="0"/>
              <a:t>  </a:t>
            </a:r>
            <a:r>
              <a:rPr lang="cs-CZ" sz="6000" dirty="0" err="1" smtClean="0"/>
              <a:t>auch</a:t>
            </a:r>
            <a:r>
              <a:rPr lang="cs-CZ" sz="6000" dirty="0" smtClean="0"/>
              <a:t> </a:t>
            </a:r>
            <a:r>
              <a:rPr lang="cs-CZ" sz="6000" dirty="0" err="1" smtClean="0"/>
              <a:t>für</a:t>
            </a:r>
            <a:r>
              <a:rPr lang="cs-CZ" sz="6000" dirty="0" smtClean="0"/>
              <a:t> </a:t>
            </a:r>
            <a:r>
              <a:rPr lang="cs-CZ" sz="6000" dirty="0" err="1" smtClean="0"/>
              <a:t>die</a:t>
            </a:r>
            <a:r>
              <a:rPr lang="cs-CZ" sz="6000" dirty="0" smtClean="0"/>
              <a:t> </a:t>
            </a:r>
            <a:r>
              <a:rPr lang="cs-CZ" sz="6000" dirty="0" err="1" smtClean="0"/>
              <a:t>Fremdsprachen</a:t>
            </a:r>
            <a:r>
              <a:rPr lang="cs-CZ" sz="6000" dirty="0" smtClean="0"/>
              <a:t>. </a:t>
            </a:r>
            <a:r>
              <a:rPr lang="cs-CZ" sz="6000" dirty="0" err="1"/>
              <a:t>Ich</a:t>
            </a:r>
            <a:r>
              <a:rPr lang="cs-CZ" sz="6000" dirty="0"/>
              <a:t> </a:t>
            </a:r>
            <a:r>
              <a:rPr lang="cs-CZ" sz="6000" dirty="0" err="1"/>
              <a:t>lerne</a:t>
            </a:r>
            <a:r>
              <a:rPr lang="cs-CZ" sz="6000" dirty="0"/>
              <a:t> </a:t>
            </a:r>
            <a:r>
              <a:rPr lang="cs-CZ" sz="6000" dirty="0" err="1"/>
              <a:t>Deutsch</a:t>
            </a:r>
            <a:r>
              <a:rPr lang="cs-CZ" sz="6000" dirty="0"/>
              <a:t> </a:t>
            </a:r>
            <a:r>
              <a:rPr lang="cs-CZ" sz="6000" dirty="0" err="1"/>
              <a:t>und</a:t>
            </a:r>
            <a:r>
              <a:rPr lang="cs-CZ" sz="6000" dirty="0"/>
              <a:t> </a:t>
            </a:r>
            <a:r>
              <a:rPr lang="cs-CZ" sz="6000" dirty="0" err="1" smtClean="0"/>
              <a:t>Englisch</a:t>
            </a:r>
            <a:r>
              <a:rPr lang="cs-CZ" sz="6000" dirty="0"/>
              <a:t>. </a:t>
            </a:r>
            <a:r>
              <a:rPr lang="cs-CZ" sz="6000" dirty="0" err="1"/>
              <a:t>Im</a:t>
            </a:r>
            <a:r>
              <a:rPr lang="cs-CZ" sz="6000" dirty="0"/>
              <a:t> </a:t>
            </a:r>
            <a:r>
              <a:rPr lang="cs-CZ" sz="6000" dirty="0" err="1" smtClean="0"/>
              <a:t>Jahre</a:t>
            </a:r>
            <a:r>
              <a:rPr lang="cs-CZ" sz="6000" dirty="0" smtClean="0"/>
              <a:t> 2011 </a:t>
            </a:r>
            <a:r>
              <a:rPr lang="cs-CZ" sz="6000" dirty="0" err="1" smtClean="0"/>
              <a:t>habe</a:t>
            </a:r>
            <a:endParaRPr lang="cs-CZ" sz="6000" dirty="0" smtClean="0"/>
          </a:p>
          <a:p>
            <a:pPr>
              <a:buNone/>
            </a:pPr>
            <a:r>
              <a:rPr lang="cs-CZ" sz="6000" dirty="0" err="1" smtClean="0"/>
              <a:t>ich</a:t>
            </a:r>
            <a:r>
              <a:rPr lang="cs-CZ" sz="6000" dirty="0" smtClean="0"/>
              <a:t> </a:t>
            </a:r>
            <a:r>
              <a:rPr lang="cs-CZ" sz="6000" dirty="0" err="1"/>
              <a:t>an</a:t>
            </a:r>
            <a:r>
              <a:rPr lang="cs-CZ" sz="6000" dirty="0"/>
              <a:t> </a:t>
            </a:r>
            <a:r>
              <a:rPr lang="cs-CZ" sz="6000" dirty="0" err="1" smtClean="0"/>
              <a:t>einem</a:t>
            </a:r>
            <a:r>
              <a:rPr lang="cs-CZ" sz="6000" dirty="0" smtClean="0"/>
              <a:t> </a:t>
            </a:r>
            <a:r>
              <a:rPr lang="cs-CZ" sz="6000" dirty="0" err="1"/>
              <a:t>monatlichen</a:t>
            </a:r>
            <a:r>
              <a:rPr lang="cs-CZ" sz="6000" dirty="0"/>
              <a:t> Praktikum in </a:t>
            </a:r>
            <a:r>
              <a:rPr lang="cs-CZ" sz="6000" dirty="0" err="1"/>
              <a:t>Leipzig</a:t>
            </a:r>
            <a:r>
              <a:rPr lang="cs-CZ" sz="6000" dirty="0"/>
              <a:t>  </a:t>
            </a:r>
            <a:r>
              <a:rPr lang="cs-CZ" sz="6000" dirty="0" err="1"/>
              <a:t>teilgenommen</a:t>
            </a:r>
            <a:r>
              <a:rPr lang="cs-CZ" sz="6000" dirty="0"/>
              <a:t>, </a:t>
            </a:r>
            <a:r>
              <a:rPr lang="cs-CZ" sz="6000" dirty="0" err="1"/>
              <a:t>wo</a:t>
            </a:r>
            <a:r>
              <a:rPr lang="cs-CZ" sz="6000" dirty="0"/>
              <a:t> </a:t>
            </a:r>
            <a:r>
              <a:rPr lang="cs-CZ" sz="6000" dirty="0" err="1"/>
              <a:t>ich</a:t>
            </a:r>
            <a:r>
              <a:rPr lang="cs-CZ" sz="6000" dirty="0"/>
              <a:t> </a:t>
            </a:r>
            <a:r>
              <a:rPr lang="cs-CZ" sz="6000" dirty="0" err="1" smtClean="0"/>
              <a:t>meine</a:t>
            </a:r>
            <a:r>
              <a:rPr lang="cs-CZ" sz="6000" dirty="0" smtClean="0"/>
              <a:t> </a:t>
            </a:r>
            <a:r>
              <a:rPr lang="cs-CZ" sz="6000" dirty="0" err="1"/>
              <a:t>Deutschkenntnisse</a:t>
            </a:r>
            <a:r>
              <a:rPr lang="cs-CZ" sz="6000" dirty="0"/>
              <a:t> </a:t>
            </a:r>
            <a:endParaRPr lang="cs-CZ" sz="6000" dirty="0" smtClean="0"/>
          </a:p>
          <a:p>
            <a:pPr>
              <a:buNone/>
            </a:pPr>
            <a:r>
              <a:rPr lang="cs-CZ" sz="6000" dirty="0" err="1" smtClean="0"/>
              <a:t>vervolkommnen</a:t>
            </a:r>
            <a:r>
              <a:rPr lang="cs-CZ" sz="6000" dirty="0" smtClean="0"/>
              <a:t> </a:t>
            </a:r>
            <a:r>
              <a:rPr lang="cs-CZ" sz="6000" dirty="0" err="1" smtClean="0"/>
              <a:t>konnte.Im</a:t>
            </a:r>
            <a:r>
              <a:rPr lang="cs-CZ" sz="6000" dirty="0" smtClean="0"/>
              <a:t> </a:t>
            </a:r>
            <a:r>
              <a:rPr lang="cs-CZ" sz="6000" dirty="0" err="1"/>
              <a:t>Jahre</a:t>
            </a:r>
            <a:r>
              <a:rPr lang="cs-CZ" sz="6000" dirty="0"/>
              <a:t> </a:t>
            </a:r>
            <a:r>
              <a:rPr lang="cs-CZ" sz="6000" dirty="0" smtClean="0"/>
              <a:t>2011 </a:t>
            </a:r>
            <a:r>
              <a:rPr lang="cs-CZ" sz="6000" dirty="0" err="1" smtClean="0"/>
              <a:t>habe</a:t>
            </a:r>
            <a:r>
              <a:rPr lang="cs-CZ" sz="6000" dirty="0" smtClean="0"/>
              <a:t> </a:t>
            </a:r>
            <a:r>
              <a:rPr lang="cs-CZ" sz="6000" dirty="0" err="1"/>
              <a:t>ich</a:t>
            </a:r>
            <a:r>
              <a:rPr lang="cs-CZ" sz="6000" dirty="0"/>
              <a:t> </a:t>
            </a:r>
            <a:r>
              <a:rPr lang="cs-CZ" sz="6000" dirty="0" err="1"/>
              <a:t>das</a:t>
            </a:r>
            <a:r>
              <a:rPr lang="cs-CZ" sz="6000" dirty="0"/>
              <a:t> </a:t>
            </a:r>
            <a:r>
              <a:rPr lang="cs-CZ" sz="6000" dirty="0" err="1"/>
              <a:t>Staatsexamen</a:t>
            </a:r>
            <a:r>
              <a:rPr lang="cs-CZ" sz="6000" dirty="0"/>
              <a:t> in </a:t>
            </a:r>
            <a:r>
              <a:rPr lang="cs-CZ" sz="6000" dirty="0" err="1" smtClean="0"/>
              <a:t>Tastschreiben</a:t>
            </a:r>
            <a:r>
              <a:rPr lang="cs-CZ" sz="6000" dirty="0" smtClean="0"/>
              <a:t> </a:t>
            </a:r>
            <a:r>
              <a:rPr lang="cs-CZ" sz="6000" dirty="0" err="1"/>
              <a:t>und</a:t>
            </a:r>
            <a:r>
              <a:rPr lang="cs-CZ" sz="6000" dirty="0"/>
              <a:t> </a:t>
            </a:r>
            <a:r>
              <a:rPr lang="cs-CZ" sz="6000" dirty="0" err="1"/>
              <a:t>die</a:t>
            </a:r>
            <a:r>
              <a:rPr lang="cs-CZ" sz="6000" dirty="0"/>
              <a:t> </a:t>
            </a:r>
            <a:r>
              <a:rPr lang="cs-CZ" sz="6000" dirty="0" err="1" smtClean="0"/>
              <a:t>Prüfung</a:t>
            </a:r>
            <a:endParaRPr lang="cs-CZ" sz="6000" dirty="0"/>
          </a:p>
          <a:p>
            <a:pPr>
              <a:buNone/>
            </a:pPr>
            <a:r>
              <a:rPr lang="cs-CZ" sz="6000" dirty="0" err="1" smtClean="0"/>
              <a:t>Zertifikat</a:t>
            </a:r>
            <a:r>
              <a:rPr lang="cs-CZ" sz="6000" dirty="0" smtClean="0"/>
              <a:t> </a:t>
            </a:r>
            <a:r>
              <a:rPr lang="cs-CZ" sz="6000" dirty="0" err="1" smtClean="0"/>
              <a:t>Deutsch</a:t>
            </a:r>
            <a:r>
              <a:rPr lang="cs-CZ" sz="6000" dirty="0" smtClean="0"/>
              <a:t> </a:t>
            </a:r>
            <a:r>
              <a:rPr lang="cs-CZ" sz="6000" dirty="0" err="1"/>
              <a:t>erfolgreich</a:t>
            </a:r>
            <a:r>
              <a:rPr lang="cs-CZ" sz="6000" dirty="0"/>
              <a:t> </a:t>
            </a:r>
            <a:r>
              <a:rPr lang="cs-CZ" sz="6000" dirty="0" err="1" smtClean="0"/>
              <a:t>abgelegt</a:t>
            </a:r>
            <a:r>
              <a:rPr lang="cs-CZ" sz="6000" dirty="0"/>
              <a:t>. </a:t>
            </a:r>
            <a:r>
              <a:rPr lang="cs-CZ" sz="6000" dirty="0" err="1" smtClean="0"/>
              <a:t>Zudem</a:t>
            </a:r>
            <a:r>
              <a:rPr lang="cs-CZ" sz="6000" dirty="0" smtClean="0"/>
              <a:t> </a:t>
            </a:r>
            <a:r>
              <a:rPr lang="cs-CZ" sz="6000" dirty="0" err="1"/>
              <a:t>bin</a:t>
            </a:r>
            <a:r>
              <a:rPr lang="cs-CZ" sz="6000" dirty="0"/>
              <a:t> </a:t>
            </a:r>
            <a:r>
              <a:rPr lang="cs-CZ" sz="6000" dirty="0" err="1"/>
              <a:t>ich</a:t>
            </a:r>
            <a:r>
              <a:rPr lang="cs-CZ" sz="6000" dirty="0"/>
              <a:t> </a:t>
            </a:r>
            <a:r>
              <a:rPr lang="cs-CZ" sz="6000" dirty="0" err="1"/>
              <a:t>mit</a:t>
            </a:r>
            <a:r>
              <a:rPr lang="cs-CZ" sz="6000" dirty="0"/>
              <a:t> den </a:t>
            </a:r>
            <a:r>
              <a:rPr lang="cs-CZ" sz="6000" dirty="0" err="1" smtClean="0"/>
              <a:t>Computerprogrammen</a:t>
            </a:r>
            <a:r>
              <a:rPr lang="cs-CZ" sz="6000" dirty="0" smtClean="0"/>
              <a:t> </a:t>
            </a:r>
            <a:r>
              <a:rPr lang="cs-CZ" sz="6000" dirty="0"/>
              <a:t>Word,Excel </a:t>
            </a:r>
            <a:r>
              <a:rPr lang="cs-CZ" sz="6000" dirty="0" err="1"/>
              <a:t>und</a:t>
            </a:r>
            <a:r>
              <a:rPr lang="cs-CZ" sz="6000" dirty="0"/>
              <a:t> </a:t>
            </a:r>
            <a:endParaRPr lang="cs-CZ" sz="6000" dirty="0" smtClean="0"/>
          </a:p>
          <a:p>
            <a:pPr>
              <a:buNone/>
            </a:pPr>
            <a:r>
              <a:rPr lang="cs-CZ" sz="6000" dirty="0" err="1" smtClean="0"/>
              <a:t>Power</a:t>
            </a:r>
            <a:r>
              <a:rPr lang="cs-CZ" sz="6000" dirty="0" smtClean="0"/>
              <a:t> Point </a:t>
            </a:r>
            <a:r>
              <a:rPr lang="cs-CZ" sz="6000" dirty="0" err="1" smtClean="0"/>
              <a:t>vertraut</a:t>
            </a:r>
            <a:r>
              <a:rPr lang="cs-CZ" sz="6000" dirty="0" smtClean="0"/>
              <a:t>.</a:t>
            </a:r>
          </a:p>
          <a:p>
            <a:pPr>
              <a:buNone/>
            </a:pPr>
            <a:r>
              <a:rPr lang="cs-CZ" sz="6000" dirty="0" err="1" smtClean="0"/>
              <a:t>Ich</a:t>
            </a:r>
            <a:r>
              <a:rPr lang="cs-CZ" sz="6000" dirty="0" smtClean="0"/>
              <a:t> </a:t>
            </a:r>
            <a:r>
              <a:rPr lang="cs-CZ" sz="6000" dirty="0" err="1"/>
              <a:t>interessiere</a:t>
            </a:r>
            <a:r>
              <a:rPr lang="cs-CZ" sz="6000" dirty="0"/>
              <a:t> </a:t>
            </a:r>
            <a:r>
              <a:rPr lang="cs-CZ" sz="6000" dirty="0" err="1"/>
              <a:t>mich</a:t>
            </a:r>
            <a:r>
              <a:rPr lang="cs-CZ" sz="6000" dirty="0"/>
              <a:t> </a:t>
            </a:r>
            <a:r>
              <a:rPr lang="cs-CZ" sz="6000" dirty="0" err="1"/>
              <a:t>für</a:t>
            </a:r>
            <a:r>
              <a:rPr lang="cs-CZ" sz="6000" dirty="0"/>
              <a:t> Sport </a:t>
            </a:r>
            <a:r>
              <a:rPr lang="cs-CZ" sz="6000" dirty="0" err="1"/>
              <a:t>und</a:t>
            </a:r>
            <a:r>
              <a:rPr lang="cs-CZ" sz="6000" dirty="0"/>
              <a:t> Musik. </a:t>
            </a:r>
            <a:r>
              <a:rPr lang="cs-CZ" sz="6000" dirty="0" err="1" smtClean="0"/>
              <a:t>Ich</a:t>
            </a:r>
            <a:r>
              <a:rPr lang="cs-CZ" sz="6000" dirty="0" smtClean="0"/>
              <a:t> </a:t>
            </a:r>
            <a:r>
              <a:rPr lang="cs-CZ" sz="6000" dirty="0" err="1" smtClean="0"/>
              <a:t>spiele</a:t>
            </a:r>
            <a:r>
              <a:rPr lang="cs-CZ" sz="6000" dirty="0" smtClean="0"/>
              <a:t> </a:t>
            </a:r>
            <a:r>
              <a:rPr lang="cs-CZ" sz="6000" dirty="0" err="1" smtClean="0"/>
              <a:t>Volleyball</a:t>
            </a:r>
            <a:r>
              <a:rPr lang="cs-CZ" sz="6000" dirty="0" smtClean="0"/>
              <a:t> </a:t>
            </a:r>
            <a:r>
              <a:rPr lang="cs-CZ" sz="6000" dirty="0" err="1"/>
              <a:t>und</a:t>
            </a:r>
            <a:r>
              <a:rPr lang="cs-CZ" sz="6000" dirty="0"/>
              <a:t> </a:t>
            </a:r>
            <a:r>
              <a:rPr lang="cs-CZ" sz="6000" dirty="0" err="1"/>
              <a:t>bin</a:t>
            </a:r>
            <a:r>
              <a:rPr lang="cs-CZ" sz="6000" dirty="0"/>
              <a:t> </a:t>
            </a:r>
            <a:r>
              <a:rPr lang="cs-CZ" sz="6000" dirty="0" err="1"/>
              <a:t>Mitglied</a:t>
            </a:r>
            <a:r>
              <a:rPr lang="cs-CZ" sz="6000" dirty="0"/>
              <a:t> </a:t>
            </a:r>
            <a:r>
              <a:rPr lang="cs-CZ" sz="6000" dirty="0" smtClean="0"/>
              <a:t>des </a:t>
            </a:r>
            <a:r>
              <a:rPr lang="cs-CZ" sz="6000" dirty="0" err="1" smtClean="0"/>
              <a:t>Schulchores</a:t>
            </a:r>
            <a:r>
              <a:rPr lang="cs-CZ" sz="6000" dirty="0" smtClean="0"/>
              <a:t> der </a:t>
            </a:r>
          </a:p>
          <a:p>
            <a:pPr>
              <a:buNone/>
            </a:pPr>
            <a:r>
              <a:rPr lang="cs-CZ" sz="6000" dirty="0" err="1" smtClean="0"/>
              <a:t>Handelsakademie</a:t>
            </a:r>
            <a:r>
              <a:rPr lang="cs-CZ" sz="6000" dirty="0"/>
              <a:t>.</a:t>
            </a:r>
          </a:p>
          <a:p>
            <a:pPr>
              <a:buNone/>
            </a:pPr>
            <a:r>
              <a:rPr lang="cs-CZ" sz="6000" dirty="0"/>
              <a:t> </a:t>
            </a:r>
            <a:endParaRPr lang="cs-CZ" sz="6000" dirty="0" smtClean="0"/>
          </a:p>
          <a:p>
            <a:pPr>
              <a:buNone/>
            </a:pPr>
            <a:r>
              <a:rPr lang="cs-CZ" sz="6000" dirty="0" smtClean="0"/>
              <a:t>Jihlava</a:t>
            </a:r>
            <a:r>
              <a:rPr lang="cs-CZ" sz="6000" dirty="0"/>
              <a:t>, 14.11.2012</a:t>
            </a:r>
          </a:p>
          <a:p>
            <a:pPr>
              <a:buNone/>
            </a:pPr>
            <a:r>
              <a:rPr lang="cs-CZ" sz="6000" dirty="0"/>
              <a:t> </a:t>
            </a:r>
            <a:r>
              <a:rPr lang="cs-CZ" sz="8000" dirty="0" smtClean="0">
                <a:latin typeface="Freestyle Script" pitchFamily="66" charset="0"/>
              </a:rPr>
              <a:t>Simona </a:t>
            </a:r>
            <a:r>
              <a:rPr lang="cs-CZ" sz="8000" dirty="0">
                <a:latin typeface="Freestyle Script" pitchFamily="66" charset="0"/>
              </a:rPr>
              <a:t>Králová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Tabellarischer</a:t>
            </a:r>
            <a:r>
              <a:rPr lang="cs-CZ" sz="4000" dirty="0" smtClean="0">
                <a:solidFill>
                  <a:schemeClr val="bg1"/>
                </a:solidFill>
                <a:latin typeface="Century Gothic" pitchFamily="34" charset="0"/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Lebenslauf</a:t>
            </a:r>
            <a:endParaRPr lang="cs-CZ" sz="4000" dirty="0">
              <a:solidFill>
                <a:schemeClr val="bg1"/>
              </a:solidFill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heutzutage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bevorzugt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übersichtlich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stichwortartig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schnelle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Orientierung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Daten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chronologisch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geordnet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071570"/>
          </a:xfrm>
          <a:solidFill>
            <a:schemeClr val="accent1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Tabellarischer</a:t>
            </a:r>
            <a:r>
              <a:rPr lang="cs-CZ" sz="4000" dirty="0" smtClean="0">
                <a:solidFill>
                  <a:schemeClr val="bg1"/>
                </a:solidFill>
                <a:latin typeface="Century Gothic" pitchFamily="34" charset="0"/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  <a:latin typeface="Century Gothic" pitchFamily="34" charset="0"/>
              </a:rPr>
              <a:t>Lebenslauf</a:t>
            </a:r>
            <a:endParaRPr lang="cs-CZ" sz="4000" dirty="0">
              <a:solidFill>
                <a:schemeClr val="bg1"/>
              </a:solidFill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072494" cy="5429288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sz="6400" dirty="0" err="1" smtClean="0"/>
              <a:t>Lebenslauf</a:t>
            </a:r>
            <a:endParaRPr lang="cs-CZ" sz="6400" dirty="0" smtClean="0"/>
          </a:p>
          <a:p>
            <a:pPr>
              <a:buNone/>
            </a:pP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  <a:r>
              <a:rPr lang="cs-CZ" sz="5600" dirty="0" smtClean="0"/>
              <a:t> </a:t>
            </a:r>
            <a:r>
              <a:rPr lang="cs-CZ" sz="5600" dirty="0" err="1"/>
              <a:t>Name</a:t>
            </a:r>
            <a:r>
              <a:rPr lang="cs-CZ" sz="5600" dirty="0"/>
              <a:t>/</a:t>
            </a:r>
            <a:r>
              <a:rPr lang="cs-CZ" sz="5600" dirty="0" err="1"/>
              <a:t>Familienname</a:t>
            </a:r>
            <a:r>
              <a:rPr lang="cs-CZ" sz="5600" dirty="0"/>
              <a:t>:	</a:t>
            </a:r>
            <a:r>
              <a:rPr lang="cs-CZ" sz="5600" dirty="0" smtClean="0"/>
              <a:t>Sabine </a:t>
            </a:r>
            <a:r>
              <a:rPr lang="cs-CZ" sz="5600" dirty="0" err="1" smtClean="0"/>
              <a:t>Weingartner</a:t>
            </a:r>
            <a:endParaRPr lang="cs-CZ" sz="5600" dirty="0" smtClean="0"/>
          </a:p>
          <a:p>
            <a:pPr>
              <a:buNone/>
            </a:pPr>
            <a:r>
              <a:rPr lang="cs-CZ" sz="5600" dirty="0" smtClean="0"/>
              <a:t> </a:t>
            </a:r>
            <a:r>
              <a:rPr lang="cs-CZ" sz="5600" dirty="0" err="1" smtClean="0"/>
              <a:t>Geburtsdatum</a:t>
            </a:r>
            <a:r>
              <a:rPr lang="cs-CZ" sz="5600" dirty="0" smtClean="0"/>
              <a:t>:	25. </a:t>
            </a:r>
            <a:r>
              <a:rPr lang="cs-CZ" sz="5600" dirty="0" err="1" smtClean="0"/>
              <a:t>November</a:t>
            </a:r>
            <a:r>
              <a:rPr lang="cs-CZ" sz="5600" dirty="0" smtClean="0"/>
              <a:t> 1978</a:t>
            </a:r>
          </a:p>
          <a:p>
            <a:pPr>
              <a:buNone/>
            </a:pPr>
            <a:r>
              <a:rPr lang="cs-CZ" sz="5600" dirty="0" smtClean="0"/>
              <a:t> </a:t>
            </a:r>
            <a:r>
              <a:rPr lang="cs-CZ" sz="5600" dirty="0" err="1"/>
              <a:t>Geburtsort</a:t>
            </a:r>
            <a:r>
              <a:rPr lang="cs-CZ" sz="5600" dirty="0"/>
              <a:t>:		</a:t>
            </a:r>
            <a:r>
              <a:rPr lang="cs-CZ" sz="5600" dirty="0" err="1" smtClean="0"/>
              <a:t>Frankfurt</a:t>
            </a:r>
            <a:r>
              <a:rPr lang="cs-CZ" sz="5600" dirty="0" smtClean="0"/>
              <a:t>/</a:t>
            </a:r>
            <a:r>
              <a:rPr lang="cs-CZ" sz="5600" dirty="0" err="1" smtClean="0"/>
              <a:t>Main</a:t>
            </a:r>
            <a:endParaRPr lang="cs-CZ" sz="5600" dirty="0"/>
          </a:p>
          <a:p>
            <a:pPr>
              <a:buNone/>
            </a:pPr>
            <a:r>
              <a:rPr lang="cs-CZ" sz="5600" dirty="0" smtClean="0"/>
              <a:t> </a:t>
            </a:r>
            <a:r>
              <a:rPr lang="cs-CZ" sz="5600" dirty="0" err="1"/>
              <a:t>Adresse</a:t>
            </a:r>
            <a:r>
              <a:rPr lang="cs-CZ" sz="5600" dirty="0"/>
              <a:t>:		</a:t>
            </a:r>
            <a:r>
              <a:rPr lang="cs-CZ" sz="5600" dirty="0" smtClean="0"/>
              <a:t>Schillerstr.124</a:t>
            </a:r>
            <a:r>
              <a:rPr lang="cs-CZ" sz="5600" dirty="0"/>
              <a:t>, 68918 </a:t>
            </a:r>
            <a:r>
              <a:rPr lang="cs-CZ" sz="5600" dirty="0" smtClean="0"/>
              <a:t>Mannheim, E-mail: s.</a:t>
            </a:r>
            <a:r>
              <a:rPr lang="cs-CZ" sz="5600" dirty="0" err="1" smtClean="0"/>
              <a:t>weingartner</a:t>
            </a:r>
            <a:r>
              <a:rPr lang="cs-CZ" sz="5600" dirty="0" smtClean="0"/>
              <a:t>@</a:t>
            </a:r>
            <a:r>
              <a:rPr lang="cs-CZ" sz="5600" dirty="0" err="1" smtClean="0"/>
              <a:t>wvnet.de</a:t>
            </a:r>
            <a:endParaRPr lang="cs-CZ" sz="5600" dirty="0"/>
          </a:p>
          <a:p>
            <a:pPr>
              <a:buNone/>
            </a:pPr>
            <a:r>
              <a:rPr lang="cs-CZ" sz="5600" dirty="0" smtClean="0"/>
              <a:t> </a:t>
            </a:r>
            <a:r>
              <a:rPr lang="cs-CZ" sz="5600" dirty="0" err="1"/>
              <a:t>Familienstand</a:t>
            </a:r>
            <a:r>
              <a:rPr lang="cs-CZ" sz="5600" dirty="0"/>
              <a:t>:	</a:t>
            </a:r>
            <a:r>
              <a:rPr lang="cs-CZ" sz="5600" dirty="0" err="1" smtClean="0"/>
              <a:t>verheiratet</a:t>
            </a:r>
            <a:r>
              <a:rPr lang="cs-CZ" sz="5600" dirty="0"/>
              <a:t>, 2 </a:t>
            </a:r>
            <a:r>
              <a:rPr lang="cs-CZ" sz="5600" dirty="0" err="1"/>
              <a:t>Kinder</a:t>
            </a:r>
            <a:endParaRPr lang="cs-CZ" sz="5600" dirty="0"/>
          </a:p>
          <a:p>
            <a:pPr>
              <a:buNone/>
            </a:pPr>
            <a:r>
              <a:rPr lang="cs-CZ" sz="5600" dirty="0" smtClean="0"/>
              <a:t> </a:t>
            </a:r>
            <a:r>
              <a:rPr lang="cs-CZ" sz="5600" dirty="0" err="1"/>
              <a:t>Staatsangehörigkeit</a:t>
            </a:r>
            <a:r>
              <a:rPr lang="cs-CZ" sz="5600" dirty="0"/>
              <a:t>: </a:t>
            </a:r>
            <a:r>
              <a:rPr lang="cs-CZ" sz="5600" dirty="0" smtClean="0"/>
              <a:t>	</a:t>
            </a:r>
            <a:r>
              <a:rPr lang="cs-CZ" sz="5600" dirty="0" err="1" smtClean="0"/>
              <a:t>deutsch</a:t>
            </a:r>
            <a:endParaRPr lang="cs-CZ" sz="5600" dirty="0"/>
          </a:p>
          <a:p>
            <a:pPr>
              <a:buNone/>
            </a:pPr>
            <a:r>
              <a:rPr lang="cs-CZ" sz="5600" dirty="0" smtClean="0"/>
              <a:t> </a:t>
            </a:r>
            <a:r>
              <a:rPr lang="cs-CZ" sz="5600" u="sng" dirty="0" err="1" smtClean="0"/>
              <a:t>Schulbildung</a:t>
            </a:r>
            <a:r>
              <a:rPr lang="cs-CZ" sz="5600" u="sng" dirty="0" smtClean="0"/>
              <a:t>:</a:t>
            </a:r>
            <a:r>
              <a:rPr lang="cs-CZ" sz="5600" dirty="0"/>
              <a:t>		</a:t>
            </a:r>
            <a:endParaRPr lang="cs-CZ" sz="5600" dirty="0" smtClean="0"/>
          </a:p>
          <a:p>
            <a:pPr>
              <a:buNone/>
            </a:pPr>
            <a:r>
              <a:rPr lang="cs-CZ" sz="5600" dirty="0" smtClean="0"/>
              <a:t>1985-1989 </a:t>
            </a:r>
            <a:r>
              <a:rPr lang="cs-CZ" sz="5600" dirty="0"/>
              <a:t>	</a:t>
            </a:r>
            <a:r>
              <a:rPr lang="cs-CZ" sz="5600" dirty="0" smtClean="0"/>
              <a:t>	</a:t>
            </a:r>
            <a:r>
              <a:rPr lang="cs-CZ" sz="5600" dirty="0" err="1" smtClean="0"/>
              <a:t>Grundschule</a:t>
            </a:r>
            <a:r>
              <a:rPr lang="cs-CZ" sz="5600" dirty="0" smtClean="0"/>
              <a:t>  </a:t>
            </a:r>
            <a:r>
              <a:rPr lang="cs-CZ" sz="5600" dirty="0" err="1" smtClean="0"/>
              <a:t>Frankfurt</a:t>
            </a:r>
            <a:r>
              <a:rPr lang="cs-CZ" sz="5600" dirty="0" smtClean="0"/>
              <a:t>/</a:t>
            </a:r>
            <a:r>
              <a:rPr lang="cs-CZ" sz="5600" dirty="0" err="1" smtClean="0"/>
              <a:t>Main</a:t>
            </a:r>
            <a:endParaRPr lang="cs-CZ" sz="5600" dirty="0" smtClean="0"/>
          </a:p>
          <a:p>
            <a:pPr>
              <a:buNone/>
            </a:pPr>
            <a:r>
              <a:rPr lang="cs-CZ" sz="5600" dirty="0" smtClean="0"/>
              <a:t>1989-2007</a:t>
            </a:r>
            <a:r>
              <a:rPr lang="cs-CZ" sz="5600" dirty="0"/>
              <a:t>	</a:t>
            </a:r>
            <a:r>
              <a:rPr lang="cs-CZ" sz="5600" dirty="0" smtClean="0"/>
              <a:t>	Gymnasium </a:t>
            </a:r>
            <a:r>
              <a:rPr lang="cs-CZ" sz="5600" dirty="0" err="1" smtClean="0"/>
              <a:t>Frankfurt</a:t>
            </a:r>
            <a:r>
              <a:rPr lang="cs-CZ" sz="5600" dirty="0" smtClean="0"/>
              <a:t>/</a:t>
            </a:r>
            <a:r>
              <a:rPr lang="cs-CZ" sz="5600" dirty="0" err="1" smtClean="0"/>
              <a:t>Main</a:t>
            </a:r>
            <a:r>
              <a:rPr lang="cs-CZ" sz="5600" dirty="0" smtClean="0"/>
              <a:t>, </a:t>
            </a:r>
            <a:r>
              <a:rPr lang="cs-CZ" sz="5600" dirty="0" err="1" smtClean="0"/>
              <a:t>Abitur</a:t>
            </a:r>
            <a:r>
              <a:rPr lang="cs-CZ" sz="5600" dirty="0" smtClean="0"/>
              <a:t>, </a:t>
            </a:r>
            <a:r>
              <a:rPr lang="cs-CZ" sz="5600" dirty="0" err="1" smtClean="0"/>
              <a:t>Abschlusssnote</a:t>
            </a:r>
            <a:r>
              <a:rPr lang="cs-CZ" sz="5600" dirty="0" smtClean="0"/>
              <a:t>: 1,5</a:t>
            </a:r>
          </a:p>
          <a:p>
            <a:pPr>
              <a:buNone/>
            </a:pPr>
            <a:r>
              <a:rPr lang="cs-CZ" sz="5600" u="sng" dirty="0" smtClean="0"/>
              <a:t>Studium:</a:t>
            </a:r>
            <a:r>
              <a:rPr lang="cs-CZ" sz="5600" dirty="0" smtClean="0"/>
              <a:t> 	</a:t>
            </a:r>
          </a:p>
          <a:p>
            <a:pPr>
              <a:buNone/>
            </a:pPr>
            <a:r>
              <a:rPr lang="cs-CZ" sz="5600" dirty="0" smtClean="0"/>
              <a:t>2007-2012 		 </a:t>
            </a:r>
            <a:r>
              <a:rPr lang="cs-CZ" sz="5600" dirty="0"/>
              <a:t>Germanistik </a:t>
            </a:r>
            <a:r>
              <a:rPr lang="cs-CZ" sz="5600" dirty="0" smtClean="0"/>
              <a:t>, </a:t>
            </a:r>
            <a:r>
              <a:rPr lang="cs-CZ" sz="5600" dirty="0" err="1" smtClean="0"/>
              <a:t>Universität</a:t>
            </a:r>
            <a:r>
              <a:rPr lang="cs-CZ" sz="5600" dirty="0" smtClean="0"/>
              <a:t> </a:t>
            </a:r>
            <a:r>
              <a:rPr lang="cs-CZ" sz="5600" dirty="0" err="1"/>
              <a:t>Leipzig</a:t>
            </a:r>
            <a:r>
              <a:rPr lang="cs-CZ" sz="5600" dirty="0"/>
              <a:t>, </a:t>
            </a:r>
            <a:r>
              <a:rPr lang="cs-CZ" sz="5600" dirty="0" smtClean="0"/>
              <a:t>Diplom- </a:t>
            </a:r>
            <a:r>
              <a:rPr lang="cs-CZ" sz="5600" dirty="0" err="1" smtClean="0"/>
              <a:t>Abschlussnote</a:t>
            </a:r>
            <a:r>
              <a:rPr lang="cs-CZ" sz="5600" dirty="0"/>
              <a:t>: 1,2</a:t>
            </a:r>
          </a:p>
          <a:p>
            <a:pPr>
              <a:buNone/>
            </a:pPr>
            <a:r>
              <a:rPr lang="cs-CZ" sz="5600" u="sng" dirty="0" smtClean="0"/>
              <a:t>Praktika</a:t>
            </a:r>
            <a:r>
              <a:rPr lang="cs-CZ" sz="5600" u="sng" dirty="0"/>
              <a:t>:</a:t>
            </a:r>
            <a:r>
              <a:rPr lang="cs-CZ" sz="5600" dirty="0"/>
              <a:t>			</a:t>
            </a:r>
            <a:endParaRPr lang="cs-CZ" sz="5600" dirty="0" smtClean="0"/>
          </a:p>
          <a:p>
            <a:pPr>
              <a:buNone/>
            </a:pPr>
            <a:r>
              <a:rPr lang="cs-CZ" sz="5600" dirty="0" smtClean="0"/>
              <a:t>01.5.2011- 31.8.2011	</a:t>
            </a:r>
            <a:r>
              <a:rPr lang="cs-CZ" sz="5600" dirty="0" err="1" smtClean="0"/>
              <a:t>Assistentin</a:t>
            </a:r>
            <a:r>
              <a:rPr lang="cs-CZ" sz="5600" dirty="0" smtClean="0"/>
              <a:t> </a:t>
            </a:r>
            <a:r>
              <a:rPr lang="cs-CZ" sz="5600" dirty="0" err="1" smtClean="0"/>
              <a:t>bei</a:t>
            </a:r>
            <a:r>
              <a:rPr lang="cs-CZ" sz="5600" dirty="0" smtClean="0"/>
              <a:t> </a:t>
            </a:r>
            <a:r>
              <a:rPr lang="cs-CZ" sz="5600" dirty="0" err="1" smtClean="0"/>
              <a:t>Hueber</a:t>
            </a:r>
            <a:r>
              <a:rPr lang="cs-CZ" sz="5600" dirty="0" smtClean="0"/>
              <a:t>-</a:t>
            </a:r>
            <a:r>
              <a:rPr lang="cs-CZ" sz="5600" dirty="0" err="1" smtClean="0"/>
              <a:t>Verlag</a:t>
            </a:r>
            <a:r>
              <a:rPr lang="cs-CZ" sz="5600" dirty="0" smtClean="0"/>
              <a:t> </a:t>
            </a:r>
            <a:r>
              <a:rPr lang="cs-CZ" sz="5600" dirty="0" err="1" smtClean="0"/>
              <a:t>Ismaning</a:t>
            </a:r>
            <a:endParaRPr lang="cs-CZ" sz="5600" dirty="0" smtClean="0"/>
          </a:p>
          <a:p>
            <a:pPr>
              <a:buNone/>
            </a:pPr>
            <a:r>
              <a:rPr lang="cs-CZ" sz="5600" dirty="0" smtClean="0"/>
              <a:t>	</a:t>
            </a:r>
          </a:p>
          <a:p>
            <a:pPr>
              <a:buNone/>
            </a:pPr>
            <a:r>
              <a:rPr lang="cs-CZ" sz="5600" dirty="0" smtClean="0"/>
              <a:t> </a:t>
            </a:r>
            <a:r>
              <a:rPr lang="cs-CZ" sz="5600" dirty="0" err="1" smtClean="0"/>
              <a:t>Besondere</a:t>
            </a:r>
            <a:r>
              <a:rPr lang="cs-CZ" sz="5600" dirty="0" smtClean="0"/>
              <a:t> </a:t>
            </a:r>
            <a:r>
              <a:rPr lang="cs-CZ" sz="5600" dirty="0" err="1" smtClean="0"/>
              <a:t>Kenntnisse</a:t>
            </a:r>
            <a:r>
              <a:rPr lang="cs-CZ" sz="5600" dirty="0" smtClean="0"/>
              <a:t>:	</a:t>
            </a:r>
            <a:r>
              <a:rPr lang="cs-CZ" sz="5600" dirty="0" err="1" smtClean="0"/>
              <a:t>Englisch</a:t>
            </a:r>
            <a:r>
              <a:rPr lang="cs-CZ" sz="5600" dirty="0" smtClean="0"/>
              <a:t> in </a:t>
            </a:r>
            <a:r>
              <a:rPr lang="cs-CZ" sz="5600" dirty="0" err="1" smtClean="0"/>
              <a:t>Wort</a:t>
            </a:r>
            <a:r>
              <a:rPr lang="cs-CZ" sz="5600" dirty="0" smtClean="0"/>
              <a:t> </a:t>
            </a:r>
            <a:r>
              <a:rPr lang="cs-CZ" sz="5600" dirty="0" err="1" smtClean="0"/>
              <a:t>und</a:t>
            </a:r>
            <a:r>
              <a:rPr lang="cs-CZ" sz="5600" dirty="0" smtClean="0"/>
              <a:t> </a:t>
            </a:r>
            <a:r>
              <a:rPr lang="cs-CZ" sz="5600" dirty="0" err="1" smtClean="0"/>
              <a:t>Schrift</a:t>
            </a:r>
            <a:endParaRPr lang="cs-CZ" sz="5600" dirty="0" smtClean="0"/>
          </a:p>
          <a:p>
            <a:pPr>
              <a:buNone/>
            </a:pPr>
            <a:r>
              <a:rPr lang="cs-CZ" sz="5600" dirty="0"/>
              <a:t>			</a:t>
            </a:r>
            <a:r>
              <a:rPr lang="cs-CZ" sz="5600" dirty="0" err="1" smtClean="0"/>
              <a:t>Gute</a:t>
            </a:r>
            <a:r>
              <a:rPr lang="cs-CZ" sz="5600" dirty="0" smtClean="0"/>
              <a:t> </a:t>
            </a:r>
            <a:r>
              <a:rPr lang="cs-CZ" sz="5600" dirty="0" err="1"/>
              <a:t>Französischkenntnisse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			</a:t>
            </a:r>
            <a:r>
              <a:rPr lang="cs-CZ" sz="5600" dirty="0" smtClean="0"/>
              <a:t>EDV-</a:t>
            </a:r>
            <a:r>
              <a:rPr lang="cs-CZ" sz="5600" dirty="0" err="1" smtClean="0"/>
              <a:t>Kenntnisse</a:t>
            </a:r>
            <a:r>
              <a:rPr lang="cs-CZ" sz="5600" dirty="0"/>
              <a:t>: Word, Excel, </a:t>
            </a:r>
            <a:r>
              <a:rPr lang="cs-CZ" sz="5600" dirty="0" err="1"/>
              <a:t>Power</a:t>
            </a:r>
            <a:r>
              <a:rPr lang="cs-CZ" sz="5600" dirty="0"/>
              <a:t>-Point</a:t>
            </a:r>
          </a:p>
          <a:p>
            <a:pPr>
              <a:buNone/>
            </a:pPr>
            <a:r>
              <a:rPr lang="cs-CZ" sz="5600" dirty="0"/>
              <a:t>			</a:t>
            </a:r>
            <a:r>
              <a:rPr lang="cs-CZ" sz="5600" dirty="0" err="1" smtClean="0"/>
              <a:t>Führerschein</a:t>
            </a:r>
            <a:endParaRPr lang="cs-CZ" sz="5600" dirty="0"/>
          </a:p>
          <a:p>
            <a:pPr>
              <a:buNone/>
            </a:pPr>
            <a:r>
              <a:rPr lang="cs-CZ" sz="5600" dirty="0" smtClean="0"/>
              <a:t> </a:t>
            </a:r>
            <a:r>
              <a:rPr lang="cs-CZ" sz="5600" dirty="0" err="1"/>
              <a:t>Interessen</a:t>
            </a:r>
            <a:r>
              <a:rPr lang="cs-CZ" sz="5600" dirty="0"/>
              <a:t>:		</a:t>
            </a:r>
            <a:r>
              <a:rPr lang="cs-CZ" sz="5600" dirty="0" smtClean="0"/>
              <a:t>Literatur</a:t>
            </a:r>
            <a:r>
              <a:rPr lang="cs-CZ" sz="5600" dirty="0"/>
              <a:t>, </a:t>
            </a:r>
            <a:r>
              <a:rPr lang="cs-CZ" sz="5600" dirty="0" err="1"/>
              <a:t>Reisen</a:t>
            </a:r>
            <a:r>
              <a:rPr lang="cs-CZ" sz="5600" dirty="0" smtClean="0"/>
              <a:t>,</a:t>
            </a:r>
          </a:p>
          <a:p>
            <a:pPr>
              <a:buNone/>
            </a:pPr>
            <a:endParaRPr lang="cs-CZ" sz="5600" dirty="0"/>
          </a:p>
          <a:p>
            <a:pPr>
              <a:buNone/>
            </a:pPr>
            <a:r>
              <a:rPr lang="cs-CZ" sz="5600" dirty="0" smtClean="0"/>
              <a:t> Mannheim, 12.10.2012</a:t>
            </a:r>
            <a:endParaRPr lang="cs-CZ" sz="5600" dirty="0"/>
          </a:p>
          <a:p>
            <a:pPr>
              <a:buNone/>
            </a:pPr>
            <a:r>
              <a:rPr lang="cs-CZ" sz="5600" dirty="0" smtClean="0"/>
              <a:t> </a:t>
            </a:r>
            <a:r>
              <a:rPr lang="cs-CZ" sz="7200" dirty="0" smtClean="0">
                <a:latin typeface="Freestyle Script" pitchFamily="66" charset="0"/>
              </a:rPr>
              <a:t>Sabine </a:t>
            </a:r>
            <a:r>
              <a:rPr lang="cs-CZ" sz="7200" dirty="0" err="1" smtClean="0">
                <a:latin typeface="Freestyle Script" pitchFamily="66" charset="0"/>
              </a:rPr>
              <a:t>Weingartner</a:t>
            </a:r>
            <a:endParaRPr lang="cs-CZ" sz="7200" dirty="0">
              <a:latin typeface="Freestyle Script" pitchFamily="66" charset="0"/>
            </a:endParaRPr>
          </a:p>
          <a:p>
            <a:pPr>
              <a:buNone/>
            </a:pPr>
            <a:r>
              <a:rPr lang="cs-CZ" sz="4000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  <a:solidFill>
            <a:schemeClr val="tx2"/>
          </a:solidFill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  <a:latin typeface="Century Gothic" pitchFamily="34" charset="0"/>
              </a:rPr>
              <a:t>Aufgaben</a:t>
            </a:r>
            <a:endParaRPr lang="cs-CZ" dirty="0">
              <a:solidFill>
                <a:schemeClr val="bg1"/>
              </a:solidFill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sz="2800" dirty="0" smtClean="0"/>
          </a:p>
          <a:p>
            <a:pPr marL="514350" indent="-51435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1.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Erzähle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den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Lebenslauf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von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Sabine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Weingartner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!</a:t>
            </a:r>
          </a:p>
          <a:p>
            <a:pPr marL="514350" indent="-51435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2.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Schreib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deinen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Lebenslauf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in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tabellarischer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Form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!</a:t>
            </a: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Such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dir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eine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bekannte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Persönlichkeit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und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schreibe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mit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Hilfe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von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Internetinformationen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ihren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Lebenslauf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Erzähle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ihn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dann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deinen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Mitschülern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Sie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sollten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erkennen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um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wen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es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geht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Century Gothic" pitchFamily="34" charset="0"/>
              </a:rPr>
              <a:t>Zdroje</a:t>
            </a:r>
            <a:endParaRPr lang="cs-CZ" dirty="0">
              <a:solidFill>
                <a:schemeClr val="bg1"/>
              </a:solidFill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http://www.</a:t>
            </a:r>
            <a:r>
              <a:rPr lang="cs-CZ" sz="2000" dirty="0" err="1" smtClean="0"/>
              <a:t>timischl.at</a:t>
            </a:r>
            <a:r>
              <a:rPr lang="cs-CZ" sz="2000" dirty="0" smtClean="0"/>
              <a:t>/</a:t>
            </a:r>
            <a:r>
              <a:rPr lang="cs-CZ" sz="2000" dirty="0" err="1" smtClean="0"/>
              <a:t>lebenslauf.pdf</a:t>
            </a:r>
            <a:endParaRPr lang="cs-CZ" sz="2000" dirty="0" smtClean="0"/>
          </a:p>
          <a:p>
            <a:r>
              <a:rPr lang="cs-CZ" sz="2000" dirty="0" smtClean="0"/>
              <a:t>http://www.</a:t>
            </a:r>
            <a:r>
              <a:rPr lang="cs-CZ" sz="2000" dirty="0" err="1" smtClean="0"/>
              <a:t>azubiyo.de</a:t>
            </a:r>
            <a:r>
              <a:rPr lang="cs-CZ" sz="2000" dirty="0" smtClean="0"/>
              <a:t>/</a:t>
            </a:r>
            <a:r>
              <a:rPr lang="cs-CZ" sz="2000" dirty="0" err="1" smtClean="0"/>
              <a:t>service</a:t>
            </a:r>
            <a:r>
              <a:rPr lang="cs-CZ" sz="2000" dirty="0" smtClean="0"/>
              <a:t>/</a:t>
            </a:r>
            <a:r>
              <a:rPr lang="cs-CZ" sz="2000" dirty="0" err="1" smtClean="0"/>
              <a:t>lebenslauf</a:t>
            </a:r>
            <a:r>
              <a:rPr lang="cs-CZ" sz="2000" dirty="0" smtClean="0"/>
              <a:t>/</a:t>
            </a:r>
            <a:r>
              <a:rPr lang="cs-CZ" sz="2000" dirty="0" err="1" smtClean="0"/>
              <a:t>beispiele</a:t>
            </a:r>
            <a:r>
              <a:rPr lang="cs-CZ" sz="2000" dirty="0" smtClean="0"/>
              <a:t>/</a:t>
            </a:r>
          </a:p>
          <a:p>
            <a:r>
              <a:rPr lang="cs-CZ" sz="2000" dirty="0" err="1" smtClean="0"/>
              <a:t>Justová</a:t>
            </a:r>
            <a:r>
              <a:rPr lang="cs-CZ" sz="2000" dirty="0" smtClean="0"/>
              <a:t> Hana: </a:t>
            </a:r>
            <a:r>
              <a:rPr lang="cs-CZ" sz="2000" dirty="0" err="1" smtClean="0"/>
              <a:t>Wir</a:t>
            </a:r>
            <a:r>
              <a:rPr lang="cs-CZ" sz="2000" dirty="0" smtClean="0"/>
              <a:t> </a:t>
            </a:r>
            <a:r>
              <a:rPr lang="cs-CZ" sz="2000" dirty="0" err="1" smtClean="0"/>
              <a:t>wiederholen</a:t>
            </a:r>
            <a:r>
              <a:rPr lang="cs-CZ" sz="2000" dirty="0" smtClean="0"/>
              <a:t> </a:t>
            </a:r>
            <a:r>
              <a:rPr lang="cs-CZ" sz="2000" dirty="0" err="1" smtClean="0"/>
              <a:t>fürs</a:t>
            </a:r>
            <a:r>
              <a:rPr lang="cs-CZ" sz="2000" dirty="0" smtClean="0"/>
              <a:t> </a:t>
            </a:r>
            <a:r>
              <a:rPr lang="cs-CZ" sz="2000" dirty="0" err="1" smtClean="0"/>
              <a:t>Abitur</a:t>
            </a:r>
            <a:r>
              <a:rPr lang="cs-CZ" sz="2000" dirty="0" smtClean="0"/>
              <a:t>, Fragment, Havlíčkův Brod, 2001, 3. vydání, ISBN 80-7200-284-8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</a:t>
            </a:r>
            <a:r>
              <a:rPr lang="cs-CZ" sz="1400" dirty="0" smtClean="0"/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844</TotalTime>
  <Words>210</Words>
  <Application>Microsoft Office PowerPoint</Application>
  <PresentationFormat>Předvádění na obrazovce (4:3)</PresentationFormat>
  <Paragraphs>182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Lebenslauf</vt:lpstr>
      <vt:lpstr>Wann schreiben wir einen Lebenslauf?</vt:lpstr>
      <vt:lpstr>Die wichtigsten Angaben</vt:lpstr>
      <vt:lpstr>Die wichtigsten Angaben</vt:lpstr>
      <vt:lpstr>Welche Formen benutzt man?</vt:lpstr>
      <vt:lpstr>Erzählender Lebenslauf</vt:lpstr>
      <vt:lpstr>Erzählender Lebenslauf</vt:lpstr>
      <vt:lpstr>Tabellarischer Lebenslauf</vt:lpstr>
      <vt:lpstr>Tabellarischer Lebenslauf</vt:lpstr>
      <vt:lpstr>Aufgaben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Lebenslauf</dc:title>
  <dc:creator>Efka</dc:creator>
  <cp:lastModifiedBy>Efka</cp:lastModifiedBy>
  <cp:revision>107</cp:revision>
  <dcterms:created xsi:type="dcterms:W3CDTF">2012-11-21T13:59:28Z</dcterms:created>
  <dcterms:modified xsi:type="dcterms:W3CDTF">2012-12-19T17:57:20Z</dcterms:modified>
</cp:coreProperties>
</file>