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312" r:id="rId2"/>
    <p:sldId id="267" r:id="rId3"/>
    <p:sldId id="256" r:id="rId4"/>
    <p:sldId id="301" r:id="rId5"/>
    <p:sldId id="310" r:id="rId6"/>
    <p:sldId id="304" r:id="rId7"/>
    <p:sldId id="303" r:id="rId8"/>
    <p:sldId id="309" r:id="rId9"/>
    <p:sldId id="308" r:id="rId10"/>
    <p:sldId id="300" r:id="rId11"/>
    <p:sldId id="311" r:id="rId12"/>
    <p:sldId id="307" r:id="rId13"/>
    <p:sldId id="305" r:id="rId14"/>
    <p:sldId id="302" r:id="rId15"/>
    <p:sldId id="306" r:id="rId16"/>
    <p:sldId id="29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78" d="100"/>
          <a:sy n="78" d="100"/>
        </p:scale>
        <p:origin x="-924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8636EF3-F8E9-4062-94AB-C8B8C1C5E8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D08DC58-7782-462D-9018-0E0A5ABD528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VY_52_INOVACE_26_</a:t>
            </a:r>
            <a:r>
              <a:rPr lang="cs-CZ" sz="1800" b="1" dirty="0" smtClean="0"/>
              <a:t>Opakování primáti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materiálu (téma): </a:t>
            </a:r>
            <a:r>
              <a:rPr lang="cs-CZ" sz="1800" b="1" dirty="0"/>
              <a:t>Opakování primáti</a:t>
            </a:r>
            <a:endParaRPr lang="cs-CZ" sz="1800" b="1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</a:t>
            </a: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Olexa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Opakování primáti</a:t>
            </a:r>
            <a:endParaRPr lang="cs-CZ" sz="1800" b="1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296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753553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Mgr. Jiří Olexa, </a:t>
            </a:r>
            <a:r>
              <a:rPr lang="cs-CZ" b="1" dirty="0" smtClean="0"/>
              <a:t>3 prosince 2012,  8.ročník, </a:t>
            </a:r>
            <a:r>
              <a:rPr lang="cs-CZ" b="1" dirty="0"/>
              <a:t>V/2 </a:t>
            </a:r>
            <a:r>
              <a:rPr lang="cs-CZ" b="1" dirty="0" smtClean="0"/>
              <a:t>II26,  </a:t>
            </a:r>
            <a:r>
              <a:rPr lang="cs-CZ" b="1" dirty="0"/>
              <a:t>Přírodopis, O</a:t>
            </a:r>
            <a:r>
              <a:rPr lang="cs-CZ" b="1" dirty="0" smtClean="0"/>
              <a:t>pak. Primáti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68080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602904"/>
          </a:xfrm>
        </p:spPr>
        <p:txBody>
          <a:bodyPr/>
          <a:lstStyle/>
          <a:p>
            <a:r>
              <a:rPr lang="cs-CZ" dirty="0" smtClean="0"/>
              <a:t>Primáti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746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692696"/>
            <a:ext cx="3957119" cy="5297096"/>
          </a:xfrm>
        </p:spPr>
      </p:pic>
      <p:sp>
        <p:nvSpPr>
          <p:cNvPr id="7" name="TextovéPole 6"/>
          <p:cNvSpPr txBox="1"/>
          <p:nvPr/>
        </p:nvSpPr>
        <p:spPr>
          <a:xfrm>
            <a:off x="467543" y="1170618"/>
            <a:ext cx="360040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Malá, živí se hmyzem a šťávou akácií; žije v malých tlupách</a:t>
            </a:r>
          </a:p>
        </p:txBody>
      </p:sp>
      <p:sp>
        <p:nvSpPr>
          <p:cNvPr id="6" name="TextovéPole 5"/>
          <p:cNvSpPr txBox="1"/>
          <p:nvPr/>
        </p:nvSpPr>
        <p:spPr>
          <a:xfrm rot="359484">
            <a:off x="529446" y="5262861"/>
            <a:ext cx="45652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Komba ušatá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79712" y="4586938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Poloopice</a:t>
            </a:r>
          </a:p>
        </p:txBody>
      </p:sp>
    </p:spTree>
    <p:extLst>
      <p:ext uri="{BB962C8B-B14F-4D97-AF65-F5344CB8AC3E}">
        <p14:creationId xmlns:p14="http://schemas.microsoft.com/office/powerpoint/2010/main" val="219800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228184" y="1124744"/>
            <a:ext cx="267491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Největší primát, v Africe, ohrožené druhy</a:t>
            </a:r>
          </a:p>
        </p:txBody>
      </p:sp>
      <p:sp>
        <p:nvSpPr>
          <p:cNvPr id="6" name="TextovéPole 5"/>
          <p:cNvSpPr txBox="1"/>
          <p:nvPr/>
        </p:nvSpPr>
        <p:spPr>
          <a:xfrm rot="21350279">
            <a:off x="3646370" y="5221237"/>
            <a:ext cx="37827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Gorila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764704"/>
            <a:ext cx="5857676" cy="4525963"/>
          </a:xfrm>
        </p:spPr>
      </p:pic>
      <p:sp>
        <p:nvSpPr>
          <p:cNvPr id="5" name="TextovéPole 4"/>
          <p:cNvSpPr txBox="1"/>
          <p:nvPr/>
        </p:nvSpPr>
        <p:spPr>
          <a:xfrm rot="1496349">
            <a:off x="6580006" y="4518694"/>
            <a:ext cx="15545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lidoop</a:t>
            </a:r>
          </a:p>
        </p:txBody>
      </p:sp>
    </p:spTree>
    <p:extLst>
      <p:ext uri="{BB962C8B-B14F-4D97-AF65-F5344CB8AC3E}">
        <p14:creationId xmlns:p14="http://schemas.microsoft.com/office/powerpoint/2010/main" val="3960068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09500" y="739699"/>
            <a:ext cx="17302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Vřeští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400" y="1484784"/>
            <a:ext cx="6665876" cy="4418831"/>
          </a:xfrm>
        </p:spPr>
      </p:pic>
      <p:sp>
        <p:nvSpPr>
          <p:cNvPr id="6" name="TextovéPole 5"/>
          <p:cNvSpPr txBox="1"/>
          <p:nvPr/>
        </p:nvSpPr>
        <p:spPr>
          <a:xfrm rot="563676">
            <a:off x="650305" y="5339565"/>
            <a:ext cx="51525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Vřešťan černý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67944" y="739698"/>
            <a:ext cx="46157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Ploskonosá opice</a:t>
            </a:r>
          </a:p>
        </p:txBody>
      </p:sp>
    </p:spTree>
    <p:extLst>
      <p:ext uri="{BB962C8B-B14F-4D97-AF65-F5344CB8AC3E}">
        <p14:creationId xmlns:p14="http://schemas.microsoft.com/office/powerpoint/2010/main" val="2391333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132" y="817441"/>
            <a:ext cx="5338789" cy="4525963"/>
          </a:xfrm>
        </p:spPr>
      </p:pic>
      <p:sp>
        <p:nvSpPr>
          <p:cNvPr id="7" name="TextovéPole 6"/>
          <p:cNvSpPr txBox="1"/>
          <p:nvPr/>
        </p:nvSpPr>
        <p:spPr>
          <a:xfrm>
            <a:off x="5796136" y="739699"/>
            <a:ext cx="27992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Chápavý ocas</a:t>
            </a:r>
          </a:p>
        </p:txBody>
      </p:sp>
      <p:sp>
        <p:nvSpPr>
          <p:cNvPr id="6" name="TextovéPole 5"/>
          <p:cNvSpPr txBox="1"/>
          <p:nvPr/>
        </p:nvSpPr>
        <p:spPr>
          <a:xfrm rot="20780753">
            <a:off x="610081" y="5003592"/>
            <a:ext cx="79990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Chápan středoamerický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rot="20983140">
            <a:off x="5796136" y="3072529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Ploskonosá opice</a:t>
            </a:r>
          </a:p>
        </p:txBody>
      </p:sp>
    </p:spTree>
    <p:extLst>
      <p:ext uri="{BB962C8B-B14F-4D97-AF65-F5344CB8AC3E}">
        <p14:creationId xmlns:p14="http://schemas.microsoft.com/office/powerpoint/2010/main" val="300300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004048" y="1124744"/>
            <a:ext cx="38990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Střední Afrika, většinou na stromech 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(staví tu i hnízdo z listí a větví)</a:t>
            </a:r>
          </a:p>
        </p:txBody>
      </p:sp>
      <p:sp>
        <p:nvSpPr>
          <p:cNvPr id="6" name="TextovéPole 5"/>
          <p:cNvSpPr txBox="1"/>
          <p:nvPr/>
        </p:nvSpPr>
        <p:spPr>
          <a:xfrm rot="21350279">
            <a:off x="3646370" y="5221237"/>
            <a:ext cx="37827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Šimpanz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741941"/>
            <a:ext cx="4060677" cy="4525963"/>
          </a:xfrm>
        </p:spPr>
      </p:pic>
      <p:sp>
        <p:nvSpPr>
          <p:cNvPr id="5" name="TextovéPole 4"/>
          <p:cNvSpPr txBox="1"/>
          <p:nvPr/>
        </p:nvSpPr>
        <p:spPr>
          <a:xfrm rot="1496349">
            <a:off x="6580006" y="4518694"/>
            <a:ext cx="15545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lidoop</a:t>
            </a:r>
          </a:p>
        </p:txBody>
      </p:sp>
    </p:spTree>
    <p:extLst>
      <p:ext uri="{BB962C8B-B14F-4D97-AF65-F5344CB8AC3E}">
        <p14:creationId xmlns:p14="http://schemas.microsoft.com/office/powerpoint/2010/main" val="2568914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12908" y="594554"/>
            <a:ext cx="38990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Afrika; dlouhá, nádherně zbarvená srst</a:t>
            </a:r>
          </a:p>
        </p:txBody>
      </p:sp>
      <p:sp>
        <p:nvSpPr>
          <p:cNvPr id="6" name="TextovéPole 5"/>
          <p:cNvSpPr txBox="1"/>
          <p:nvPr/>
        </p:nvSpPr>
        <p:spPr>
          <a:xfrm rot="1571282">
            <a:off x="609449" y="4414534"/>
            <a:ext cx="37827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Gueréza angolská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32656"/>
            <a:ext cx="4249212" cy="5985716"/>
          </a:xfrm>
        </p:spPr>
      </p:pic>
      <p:sp>
        <p:nvSpPr>
          <p:cNvPr id="5" name="TextovéPole 4"/>
          <p:cNvSpPr txBox="1"/>
          <p:nvPr/>
        </p:nvSpPr>
        <p:spPr>
          <a:xfrm rot="1496349">
            <a:off x="2160799" y="3069713"/>
            <a:ext cx="2278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Úzkonosá opice</a:t>
            </a:r>
          </a:p>
        </p:txBody>
      </p:sp>
    </p:spTree>
    <p:extLst>
      <p:ext uri="{BB962C8B-B14F-4D97-AF65-F5344CB8AC3E}">
        <p14:creationId xmlns:p14="http://schemas.microsoft.com/office/powerpoint/2010/main" val="2244311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044315"/>
            <a:ext cx="4040113" cy="5118266"/>
          </a:xfrm>
        </p:spPr>
      </p:pic>
      <p:sp>
        <p:nvSpPr>
          <p:cNvPr id="7" name="TextovéPole 6"/>
          <p:cNvSpPr txBox="1"/>
          <p:nvPr/>
        </p:nvSpPr>
        <p:spPr>
          <a:xfrm>
            <a:off x="467543" y="1170618"/>
            <a:ext cx="403244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a Madagaskaru, dlouhý pruhovaný ocas slouží k lezení i dorozumívání</a:t>
            </a:r>
          </a:p>
        </p:txBody>
      </p:sp>
      <p:sp>
        <p:nvSpPr>
          <p:cNvPr id="6" name="TextovéPole 5"/>
          <p:cNvSpPr txBox="1"/>
          <p:nvPr/>
        </p:nvSpPr>
        <p:spPr>
          <a:xfrm rot="359484">
            <a:off x="529446" y="5262861"/>
            <a:ext cx="45652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Lemur kata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79712" y="4586938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Poloopice</a:t>
            </a:r>
          </a:p>
        </p:txBody>
      </p:sp>
    </p:spTree>
    <p:extLst>
      <p:ext uri="{BB962C8B-B14F-4D97-AF65-F5344CB8AC3E}">
        <p14:creationId xmlns:p14="http://schemas.microsoft.com/office/powerpoint/2010/main" val="483565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148065" y="620688"/>
            <a:ext cx="37534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Jihovýchodní Asie (ostrovy Sumatra a Kalimantan), vážně ohrožené druhy</a:t>
            </a: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370" y="476672"/>
            <a:ext cx="4253662" cy="6237798"/>
          </a:xfrm>
        </p:spPr>
      </p:pic>
      <p:sp>
        <p:nvSpPr>
          <p:cNvPr id="6" name="TextovéPole 5"/>
          <p:cNvSpPr txBox="1"/>
          <p:nvPr/>
        </p:nvSpPr>
        <p:spPr>
          <a:xfrm rot="21350279">
            <a:off x="4603045" y="4588801"/>
            <a:ext cx="424383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Orangutan sumaterský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rot="1496349">
            <a:off x="4779806" y="4267841"/>
            <a:ext cx="15545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lidoop</a:t>
            </a:r>
          </a:p>
        </p:txBody>
      </p:sp>
    </p:spTree>
    <p:extLst>
      <p:ext uri="{BB962C8B-B14F-4D97-AF65-F5344CB8AC3E}">
        <p14:creationId xmlns:p14="http://schemas.microsoft.com/office/powerpoint/2010/main" val="2005490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794883"/>
            <a:ext cx="5905500" cy="4324350"/>
          </a:xfrm>
        </p:spPr>
      </p:pic>
      <p:sp>
        <p:nvSpPr>
          <p:cNvPr id="7" name="TextovéPole 6"/>
          <p:cNvSpPr txBox="1"/>
          <p:nvPr/>
        </p:nvSpPr>
        <p:spPr>
          <a:xfrm>
            <a:off x="312908" y="594554"/>
            <a:ext cx="82195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amci výrazně větší než samice; v Africe a jižní části Arabského poloostrova</a:t>
            </a:r>
          </a:p>
        </p:txBody>
      </p:sp>
      <p:sp>
        <p:nvSpPr>
          <p:cNvPr id="6" name="TextovéPole 5"/>
          <p:cNvSpPr txBox="1"/>
          <p:nvPr/>
        </p:nvSpPr>
        <p:spPr>
          <a:xfrm rot="1571282">
            <a:off x="658161" y="4620607"/>
            <a:ext cx="28336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Pavián 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rot="1496349">
            <a:off x="614371" y="2629307"/>
            <a:ext cx="2278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Úzkonosá opice</a:t>
            </a:r>
          </a:p>
        </p:txBody>
      </p:sp>
    </p:spTree>
    <p:extLst>
      <p:ext uri="{BB962C8B-B14F-4D97-AF65-F5344CB8AC3E}">
        <p14:creationId xmlns:p14="http://schemas.microsoft.com/office/powerpoint/2010/main" val="1585834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99054" y="331317"/>
            <a:ext cx="844941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říve chována jako pokusné zvíře; jediný primát žijící 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 Evropě volně</a:t>
            </a:r>
          </a:p>
        </p:txBody>
      </p:sp>
      <p:sp>
        <p:nvSpPr>
          <p:cNvPr id="6" name="TextovéPole 5"/>
          <p:cNvSpPr txBox="1"/>
          <p:nvPr/>
        </p:nvSpPr>
        <p:spPr>
          <a:xfrm rot="1307498">
            <a:off x="4609624" y="5402580"/>
            <a:ext cx="24594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Makak 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7955" y="1340768"/>
            <a:ext cx="3096905" cy="394989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348880"/>
            <a:ext cx="4038600" cy="440055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 rot="1496349">
            <a:off x="6879066" y="5376181"/>
            <a:ext cx="2278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Úzkonosá opice</a:t>
            </a:r>
          </a:p>
        </p:txBody>
      </p:sp>
    </p:spTree>
    <p:extLst>
      <p:ext uri="{BB962C8B-B14F-4D97-AF65-F5344CB8AC3E}">
        <p14:creationId xmlns:p14="http://schemas.microsoft.com/office/powerpoint/2010/main" val="4011713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4355976" y="764704"/>
            <a:ext cx="43924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Velká inteligence, užívají jednoduché nástroje</a:t>
            </a:r>
          </a:p>
        </p:txBody>
      </p:sp>
      <p:sp>
        <p:nvSpPr>
          <p:cNvPr id="6" name="TextovéPole 5"/>
          <p:cNvSpPr txBox="1"/>
          <p:nvPr/>
        </p:nvSpPr>
        <p:spPr>
          <a:xfrm rot="20780753">
            <a:off x="1929006" y="5180011"/>
            <a:ext cx="6204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Malpa kapucínská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796" y="620688"/>
            <a:ext cx="3345156" cy="5139376"/>
          </a:xfrm>
        </p:spPr>
      </p:pic>
      <p:sp>
        <p:nvSpPr>
          <p:cNvPr id="5" name="TextovéPole 4"/>
          <p:cNvSpPr txBox="1"/>
          <p:nvPr/>
        </p:nvSpPr>
        <p:spPr>
          <a:xfrm>
            <a:off x="4752020" y="3627026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Ploskonosá opice</a:t>
            </a:r>
          </a:p>
        </p:txBody>
      </p:sp>
    </p:spTree>
    <p:extLst>
      <p:ext uri="{BB962C8B-B14F-4D97-AF65-F5344CB8AC3E}">
        <p14:creationId xmlns:p14="http://schemas.microsoft.com/office/powerpoint/2010/main" val="2080092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12908" y="594554"/>
            <a:ext cx="39710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Pestré zbarvení, v pralesích Afriky; hbitě se pohybují po stromech</a:t>
            </a:r>
          </a:p>
        </p:txBody>
      </p:sp>
      <p:sp>
        <p:nvSpPr>
          <p:cNvPr id="6" name="TextovéPole 5"/>
          <p:cNvSpPr txBox="1"/>
          <p:nvPr/>
        </p:nvSpPr>
        <p:spPr>
          <a:xfrm rot="320363">
            <a:off x="655111" y="4270521"/>
            <a:ext cx="423953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Kočkodan zelený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594554"/>
            <a:ext cx="3561924" cy="5975598"/>
          </a:xfrm>
        </p:spPr>
      </p:pic>
      <p:sp>
        <p:nvSpPr>
          <p:cNvPr id="5" name="TextovéPole 4"/>
          <p:cNvSpPr txBox="1"/>
          <p:nvPr/>
        </p:nvSpPr>
        <p:spPr>
          <a:xfrm rot="1496349">
            <a:off x="1982523" y="2989346"/>
            <a:ext cx="22786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Úzkonosá opice</a:t>
            </a:r>
          </a:p>
        </p:txBody>
      </p:sp>
    </p:spTree>
    <p:extLst>
      <p:ext uri="{BB962C8B-B14F-4D97-AF65-F5344CB8AC3E}">
        <p14:creationId xmlns:p14="http://schemas.microsoft.com/office/powerpoint/2010/main" val="1358654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6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5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Obrázky: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725" y="1333217"/>
            <a:ext cx="75608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Lemur, komba, malpa, chápan, vřešťan, makak bandar a magot, kočkodan, pavián, gueréza, šimpanz, gorila, orangutan: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Učebnice Přírodopis pro základní školy a víceletá gymnázia, Fraus 2006</a:t>
            </a:r>
          </a:p>
        </p:txBody>
      </p:sp>
    </p:spTree>
    <p:extLst>
      <p:ext uri="{BB962C8B-B14F-4D97-AF65-F5344CB8AC3E}">
        <p14:creationId xmlns:p14="http://schemas.microsoft.com/office/powerpoint/2010/main" val="2334403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718</TotalTime>
  <Words>210</Words>
  <Application>Microsoft Office PowerPoint</Application>
  <PresentationFormat>Předvádění na obrazovce (4:3)</PresentationFormat>
  <Paragraphs>54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Exekutivní</vt:lpstr>
      <vt:lpstr>Prezentace aplikace PowerPoint</vt:lpstr>
      <vt:lpstr>Prezentace aplikace PowerPoint</vt:lpstr>
      <vt:lpstr>Primáti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olexa</dc:creator>
  <cp:lastModifiedBy>Němec Zbyněk</cp:lastModifiedBy>
  <cp:revision>79</cp:revision>
  <dcterms:created xsi:type="dcterms:W3CDTF">2012-04-23T18:06:41Z</dcterms:created>
  <dcterms:modified xsi:type="dcterms:W3CDTF">2012-12-17T06:54:00Z</dcterms:modified>
</cp:coreProperties>
</file>