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2" r:id="rId5"/>
    <p:sldId id="263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8FA7-2974-4975-927A-100EEECE31CB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D9E-80FC-420A-A6E8-9874E1AEB5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8260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8FA7-2974-4975-927A-100EEECE31CB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D9E-80FC-420A-A6E8-9874E1AEB5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572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8FA7-2974-4975-927A-100EEECE31CB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D9E-80FC-420A-A6E8-9874E1AEB5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4537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8FA7-2974-4975-927A-100EEECE31CB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D9E-80FC-420A-A6E8-9874E1AEB5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1546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8FA7-2974-4975-927A-100EEECE31CB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D9E-80FC-420A-A6E8-9874E1AEB5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4627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8FA7-2974-4975-927A-100EEECE31CB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D9E-80FC-420A-A6E8-9874E1AEB5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9534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8FA7-2974-4975-927A-100EEECE31CB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D9E-80FC-420A-A6E8-9874E1AEB5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206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8FA7-2974-4975-927A-100EEECE31CB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D9E-80FC-420A-A6E8-9874E1AEB5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403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8FA7-2974-4975-927A-100EEECE31CB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D9E-80FC-420A-A6E8-9874E1AEB5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227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8FA7-2974-4975-927A-100EEECE31CB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D9E-80FC-420A-A6E8-9874E1AEB5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5976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48FA7-2974-4975-927A-100EEECE31CB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D9E-80FC-420A-A6E8-9874E1AEB5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6473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048FA7-2974-4975-927A-100EEECE31CB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C9D9E-80FC-420A-A6E8-9874E1AEB5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8131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Zuckerr%C3%BCbe.jpg" TargetMode="External"/><Relationship Id="rId7" Type="http://schemas.openxmlformats.org/officeDocument/2006/relationships/hyperlink" Target="http://cs.wikipedia.org/wiki/Soubor:Vegetables.jpg" TargetMode="External"/><Relationship Id="rId2" Type="http://schemas.openxmlformats.org/officeDocument/2006/relationships/hyperlink" Target="http://cs.wikipedia.org/wiki/Soubor:Wheat_close-up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Close_up_grapes.jpg" TargetMode="External"/><Relationship Id="rId5" Type="http://schemas.openxmlformats.org/officeDocument/2006/relationships/hyperlink" Target="http://cs.wikipedia.org/wiki/Soubor:Illustration_Humulus_lupulus0.jpg" TargetMode="External"/><Relationship Id="rId4" Type="http://schemas.openxmlformats.org/officeDocument/2006/relationships/hyperlink" Target="http://cs.wikipedia.org/wiki/Soubor:Potato_plan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412777"/>
            <a:ext cx="7772400" cy="2187674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VLASTIVĚDA</a:t>
            </a:r>
            <a:r>
              <a:rPr lang="cs-CZ" sz="24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vypracovala: Mgr. Kateřina SÁLOVÁ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ZŠ a MŠ MALÝ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ÚJEZD</a:t>
            </a:r>
            <a:br>
              <a:rPr lang="cs-CZ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VY_32_INOVACE_16_VL_ZEMĚDĚLSTVÍ  ČR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609" y="4523953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661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DARY ZEMĚ</a:t>
            </a:r>
            <a:endParaRPr lang="cs-CZ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ohatství země spočívá v úrodnosti její půdy</a:t>
            </a:r>
          </a:p>
          <a:p>
            <a:pPr algn="just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ú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rodná půda se tvoří celá staletí</a:t>
            </a:r>
          </a:p>
          <a:p>
            <a:pPr algn="just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ro zemědělství jsou důležitá </a:t>
            </a:r>
            <a:r>
              <a:rPr lang="cs-CZ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POLE,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která přinášejí lidem své plody</a:t>
            </a:r>
          </a:p>
          <a:p>
            <a:pPr algn="just"/>
            <a:r>
              <a:rPr lang="cs-CZ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OBILÍ, BRAMBORY, ZELENINU, ŘEPU, CHMEL, VINNOU RÉVU…</a:t>
            </a:r>
          </a:p>
          <a:p>
            <a:pPr algn="just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eméně důležité jsou i </a:t>
            </a:r>
            <a:r>
              <a:rPr lang="cs-CZ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LOUKY a </a:t>
            </a:r>
            <a:r>
              <a:rPr lang="cs-CZ" sz="28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PASTVINY</a:t>
            </a:r>
            <a:r>
              <a:rPr lang="cs-CZ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na kterých se pasou užitková zvířata</a:t>
            </a:r>
          </a:p>
          <a:p>
            <a:pPr algn="just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také </a:t>
            </a:r>
            <a:r>
              <a:rPr lang="cs-CZ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RYBNÍKY</a:t>
            </a:r>
          </a:p>
          <a:p>
            <a:pPr marL="0" indent="0" algn="just">
              <a:buNone/>
            </a:pP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358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548680"/>
            <a:ext cx="6768752" cy="557748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OBILOVINY - pšenice, ječmen, žito, oves, kukuřice</a:t>
            </a:r>
          </a:p>
          <a:p>
            <a:pPr algn="just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jsou suroviny, kterým se daří v nížinách s mírným podnebím</a:t>
            </a:r>
          </a:p>
          <a:p>
            <a:pPr algn="just"/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obilných zrn se mele mouka</a:t>
            </a:r>
          </a:p>
          <a:p>
            <a:pPr algn="just"/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ejvhodnější oblasti k pěstování těchto plodin jsou:</a:t>
            </a:r>
          </a:p>
          <a:p>
            <a:pPr marL="0" indent="0" algn="just">
              <a:buNone/>
            </a:pPr>
            <a:r>
              <a:rPr lang="cs-CZ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POLABÍ, HANÁ, JIŽNÍ MORAVA</a:t>
            </a:r>
          </a:p>
          <a:p>
            <a:pPr marL="0" indent="0" algn="just">
              <a:buNone/>
            </a:pPr>
            <a:endParaRPr lang="cs-CZ" sz="2400" b="1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cs-CZ" sz="24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cs-CZ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ŘEPA KRMNÁ a CUKROVÁ</a:t>
            </a:r>
          </a:p>
          <a:p>
            <a:pPr algn="just"/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ato plodina se využívá ke krmení a k výrobě cukru</a:t>
            </a:r>
          </a:p>
          <a:p>
            <a:pPr algn="just"/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eště před pár lety se u nás sladilo pouze medem</a:t>
            </a:r>
          </a:p>
          <a:p>
            <a:pPr algn="just"/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hodné podmínky pro pěstování jsou ve</a:t>
            </a:r>
          </a:p>
          <a:p>
            <a:pPr marL="0" indent="0" algn="just">
              <a:buNone/>
            </a:pPr>
            <a:r>
              <a:rPr lang="cs-CZ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STŘEDNÍCH ČECHÁCH</a:t>
            </a:r>
          </a:p>
          <a:p>
            <a:pPr marL="0" indent="0" algn="just">
              <a:buNone/>
            </a:pPr>
            <a:r>
              <a:rPr lang="cs-CZ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na JIHOVÝCHODNÍ MORAVĚ</a:t>
            </a:r>
            <a:endParaRPr lang="cs-CZ" sz="24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2982" y="202107"/>
            <a:ext cx="1944216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57" t="22110" r="22896" b="19815"/>
          <a:stretch/>
        </p:blipFill>
        <p:spPr bwMode="auto">
          <a:xfrm>
            <a:off x="6927272" y="3394364"/>
            <a:ext cx="2079925" cy="3313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1057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76672"/>
            <a:ext cx="5040560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BRAMBORY</a:t>
            </a:r>
          </a:p>
          <a:p>
            <a:pPr algn="just"/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rambory byly do EVROPY přivezeny </a:t>
            </a:r>
            <a:r>
              <a:rPr lang="cs-CZ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z AMERIKY</a:t>
            </a:r>
          </a:p>
          <a:p>
            <a:pPr algn="just"/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aří se jim i v drsnějším prostředí v podhorských oblastech a na kamenitých polích</a:t>
            </a:r>
            <a:endParaRPr lang="cs-CZ" sz="2400" b="1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cs-CZ" sz="24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cs-CZ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CHMEL</a:t>
            </a:r>
          </a:p>
          <a:p>
            <a:pPr algn="just"/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e důležitá surovina pro výrobu </a:t>
            </a:r>
            <a:r>
              <a:rPr lang="cs-CZ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PIVA</a:t>
            </a:r>
          </a:p>
          <a:p>
            <a:pPr algn="just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má mimořádnou kvalitu, a proto se vyváží i do světa</a:t>
            </a:r>
          </a:p>
          <a:p>
            <a:pPr algn="just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vhodné podmínky pro jeho pěstování jsou na </a:t>
            </a:r>
            <a:r>
              <a:rPr lang="cs-CZ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ŽATECKU</a:t>
            </a:r>
          </a:p>
          <a:p>
            <a:pPr marL="0" indent="0" algn="just">
              <a:buNone/>
            </a:pPr>
            <a:endParaRPr lang="cs-CZ" sz="2400" b="1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9272" y="233714"/>
            <a:ext cx="2095500" cy="314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505078"/>
            <a:ext cx="1978596" cy="319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0888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76672"/>
            <a:ext cx="4752528" cy="5649491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cs-CZ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VINNÁ RÉVA</a:t>
            </a:r>
          </a:p>
          <a:p>
            <a:pPr algn="just"/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pěstování vína velmi podporoval </a:t>
            </a:r>
            <a:r>
              <a:rPr lang="cs-CZ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KRÁL KAREL IV.</a:t>
            </a:r>
          </a:p>
          <a:p>
            <a:pPr algn="just"/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vhodné podmínky pro pěstování vína jsou v okolí </a:t>
            </a:r>
            <a:r>
              <a:rPr lang="cs-CZ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MĚLNÍKA a na JIŽNÍ MORAVĚ</a:t>
            </a:r>
          </a:p>
          <a:p>
            <a:pPr marL="0" indent="0">
              <a:buNone/>
            </a:pPr>
            <a:endParaRPr lang="cs-CZ" sz="2400" b="1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b="1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ZELENINA</a:t>
            </a:r>
            <a:endParaRPr lang="cs-CZ" sz="24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potřebuje hodně vody a dobře prohnojenou půdu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nejvhodnějšími oblastmi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k pěstování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zeleniny jsou: </a:t>
            </a:r>
            <a:r>
              <a:rPr lang="cs-CZ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MĚLNICKO, LITOMĚŘICKO a ZNOJEMSKO</a:t>
            </a:r>
          </a:p>
          <a:p>
            <a:pPr marL="0" indent="0" algn="just">
              <a:buNone/>
            </a:pPr>
            <a:endParaRPr lang="cs-CZ" sz="24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cs-CZ" sz="2400" dirty="0">
              <a:solidFill>
                <a:srgbClr val="FFC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224" y="404664"/>
            <a:ext cx="3798887" cy="2852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4" r="-278" b="21739"/>
          <a:stretch/>
        </p:blipFill>
        <p:spPr bwMode="auto">
          <a:xfrm>
            <a:off x="5169222" y="3356992"/>
            <a:ext cx="3798887" cy="3307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4724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ZDROJE: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2"/>
              </a:rPr>
              <a:t>cs.wikipedia.org/wiki/Soubor:Wheat_close-up.JPG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3"/>
              </a:rPr>
              <a:t>cs.wikipedia.org/wiki/Soubor:Zuckerr%C3%BCbe.jpg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4"/>
              </a:rPr>
              <a:t>cs.wikipedia.org/wiki/Soubor:Potato_plant.jpg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5"/>
              </a:rPr>
              <a:t>cs.wikipedia.org/wiki/Soubor:Illustration_Humulus_lupulus0.jpg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6"/>
              </a:rPr>
              <a:t>cs.wikipedia.org/wiki/Soubor:Close_up_grapes.jpg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7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7"/>
              </a:rPr>
              <a:t>cs.wikipedia.org/wiki/Soubor:Vegetables.jpg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393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248</Words>
  <Application>Microsoft Office PowerPoint</Application>
  <PresentationFormat>Předvádění na obrazovce (4:3)</PresentationFormat>
  <Paragraphs>60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VLASTIVĚDA vypracovala: Mgr. Kateřina SÁLOVÁ ZŠ a MŠ MALÝ ÚJEZD VY_32_INOVACE_16_VL_ZEMĚDĚLSTVÍ  ČR</vt:lpstr>
      <vt:lpstr>DARY ZEMĚ</vt:lpstr>
      <vt:lpstr>Prezentace aplikace PowerPoint</vt:lpstr>
      <vt:lpstr>Prezentace aplikace PowerPoint</vt:lpstr>
      <vt:lpstr>Prezentace aplikace PowerPoint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VLASTIVĚDA vypracovala: Mgr. Kateřina SÁLOVÁ ZŠ a MŠ MALÝ ÚJEZD VY_32_INOVACE_16_VL_ZEMĚDĚLSTVÍ  ČR</dc:title>
  <dc:creator>uživatel</dc:creator>
  <cp:lastModifiedBy>uživatel</cp:lastModifiedBy>
  <cp:revision>14</cp:revision>
  <dcterms:created xsi:type="dcterms:W3CDTF">2011-11-21T21:46:12Z</dcterms:created>
  <dcterms:modified xsi:type="dcterms:W3CDTF">2012-03-10T12:52:03Z</dcterms:modified>
</cp:coreProperties>
</file>